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4"/>
  </p:sldMasterIdLst>
  <p:notesMasterIdLst>
    <p:notesMasterId r:id="rId42"/>
  </p:notesMasterIdLst>
  <p:handoutMasterIdLst>
    <p:handoutMasterId r:id="rId43"/>
  </p:handoutMasterIdLst>
  <p:sldIdLst>
    <p:sldId id="926" r:id="rId5"/>
    <p:sldId id="929" r:id="rId6"/>
    <p:sldId id="931" r:id="rId7"/>
    <p:sldId id="932" r:id="rId8"/>
    <p:sldId id="933" r:id="rId9"/>
    <p:sldId id="934" r:id="rId10"/>
    <p:sldId id="935" r:id="rId11"/>
    <p:sldId id="930" r:id="rId12"/>
    <p:sldId id="927" r:id="rId13"/>
    <p:sldId id="928" r:id="rId14"/>
    <p:sldId id="907" r:id="rId15"/>
    <p:sldId id="317" r:id="rId16"/>
    <p:sldId id="914" r:id="rId17"/>
    <p:sldId id="915" r:id="rId18"/>
    <p:sldId id="868" r:id="rId19"/>
    <p:sldId id="256" r:id="rId20"/>
    <p:sldId id="257" r:id="rId21"/>
    <p:sldId id="900" r:id="rId22"/>
    <p:sldId id="908" r:id="rId23"/>
    <p:sldId id="909" r:id="rId24"/>
    <p:sldId id="910" r:id="rId25"/>
    <p:sldId id="905" r:id="rId26"/>
    <p:sldId id="912" r:id="rId27"/>
    <p:sldId id="911" r:id="rId28"/>
    <p:sldId id="924" r:id="rId29"/>
    <p:sldId id="919" r:id="rId30"/>
    <p:sldId id="920" r:id="rId31"/>
    <p:sldId id="921" r:id="rId32"/>
    <p:sldId id="925" r:id="rId33"/>
    <p:sldId id="923" r:id="rId34"/>
    <p:sldId id="922" r:id="rId35"/>
    <p:sldId id="913" r:id="rId36"/>
    <p:sldId id="906" r:id="rId37"/>
    <p:sldId id="917" r:id="rId38"/>
    <p:sldId id="918" r:id="rId39"/>
    <p:sldId id="902" r:id="rId40"/>
    <p:sldId id="856" r:id="rId41"/>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B786"/>
    <a:srgbClr val="FF0066"/>
    <a:srgbClr val="F8F8F8"/>
    <a:srgbClr val="D9D9D9"/>
    <a:srgbClr val="7FCC27"/>
    <a:srgbClr val="FFFFFF"/>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699" autoAdjust="0"/>
  </p:normalViewPr>
  <p:slideViewPr>
    <p:cSldViewPr snapToGrid="0">
      <p:cViewPr varScale="1">
        <p:scale>
          <a:sx n="82" d="100"/>
          <a:sy n="82" d="100"/>
        </p:scale>
        <p:origin x="-3570" y="46"/>
      </p:cViewPr>
      <p:guideLst/>
    </p:cSldViewPr>
  </p:slideViewPr>
  <p:notesTextViewPr>
    <p:cViewPr>
      <p:scale>
        <a:sx n="1" d="1"/>
        <a:sy n="1" d="1"/>
      </p:scale>
      <p:origin x="0" y="0"/>
    </p:cViewPr>
  </p:notesTextViewPr>
  <p:notesViewPr>
    <p:cSldViewPr snapToGrid="0">
      <p:cViewPr varScale="1">
        <p:scale>
          <a:sx n="80" d="100"/>
          <a:sy n="80" d="100"/>
        </p:scale>
        <p:origin x="3804"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 Massi" userId="478c1bcf29534cd8" providerId="LiveId" clId="{6DCE3A5A-72E8-4A46-9B4E-D15306F7F347}"/>
    <pc:docChg chg="undo custSel addSld delSld modSld sldOrd delMainMaster delSection modSection">
      <pc:chgData name="Beth Massi" userId="478c1bcf29534cd8" providerId="LiveId" clId="{6DCE3A5A-72E8-4A46-9B4E-D15306F7F347}" dt="2018-03-20T21:59:48.991" v="801" actId="20577"/>
      <pc:docMkLst>
        <pc:docMk/>
      </pc:docMkLst>
      <pc:sldChg chg="del">
        <pc:chgData name="Beth Massi" userId="478c1bcf29534cd8" providerId="LiveId" clId="{6DCE3A5A-72E8-4A46-9B4E-D15306F7F347}" dt="2018-03-20T21:24:01.388" v="28" actId="2696"/>
        <pc:sldMkLst>
          <pc:docMk/>
          <pc:sldMk cId="2225891766" sldId="260"/>
        </pc:sldMkLst>
      </pc:sldChg>
      <pc:sldChg chg="del">
        <pc:chgData name="Beth Massi" userId="478c1bcf29534cd8" providerId="LiveId" clId="{6DCE3A5A-72E8-4A46-9B4E-D15306F7F347}" dt="2018-03-20T21:23:49.038" v="14" actId="2696"/>
        <pc:sldMkLst>
          <pc:docMk/>
          <pc:sldMk cId="2641835760" sldId="263"/>
        </pc:sldMkLst>
      </pc:sldChg>
      <pc:sldChg chg="modNotesTx">
        <pc:chgData name="Beth Massi" userId="478c1bcf29534cd8" providerId="LiveId" clId="{6DCE3A5A-72E8-4A46-9B4E-D15306F7F347}" dt="2018-03-20T21:28:14.050" v="123" actId="6549"/>
        <pc:sldMkLst>
          <pc:docMk/>
          <pc:sldMk cId="410871248" sldId="267"/>
        </pc:sldMkLst>
      </pc:sldChg>
      <pc:sldChg chg="modSp add del setBg modAnim">
        <pc:chgData name="Beth Massi" userId="478c1bcf29534cd8" providerId="LiveId" clId="{6DCE3A5A-72E8-4A46-9B4E-D15306F7F347}" dt="2018-03-20T21:41:34.991" v="348" actId="20577"/>
        <pc:sldMkLst>
          <pc:docMk/>
          <pc:sldMk cId="3806715318" sldId="268"/>
        </pc:sldMkLst>
        <pc:spChg chg="mod">
          <ac:chgData name="Beth Massi" userId="478c1bcf29534cd8" providerId="LiveId" clId="{6DCE3A5A-72E8-4A46-9B4E-D15306F7F347}" dt="2018-03-20T21:40:27.697" v="342" actId="6549"/>
          <ac:spMkLst>
            <pc:docMk/>
            <pc:sldMk cId="3806715318" sldId="268"/>
            <ac:spMk id="2" creationId="{00000000-0000-0000-0000-000000000000}"/>
          </ac:spMkLst>
        </pc:spChg>
        <pc:spChg chg="mod">
          <ac:chgData name="Beth Massi" userId="478c1bcf29534cd8" providerId="LiveId" clId="{6DCE3A5A-72E8-4A46-9B4E-D15306F7F347}" dt="2018-03-20T21:40:45.826" v="343" actId="1076"/>
          <ac:spMkLst>
            <pc:docMk/>
            <pc:sldMk cId="3806715318" sldId="268"/>
            <ac:spMk id="6" creationId="{00000000-0000-0000-0000-000000000000}"/>
          </ac:spMkLst>
        </pc:spChg>
        <pc:picChg chg="mod">
          <ac:chgData name="Beth Massi" userId="478c1bcf29534cd8" providerId="LiveId" clId="{6DCE3A5A-72E8-4A46-9B4E-D15306F7F347}" dt="2018-03-20T21:40:06.722" v="339" actId="1076"/>
          <ac:picMkLst>
            <pc:docMk/>
            <pc:sldMk cId="3806715318" sldId="268"/>
            <ac:picMk id="4" creationId="{00000000-0000-0000-0000-000000000000}"/>
          </ac:picMkLst>
        </pc:picChg>
      </pc:sldChg>
      <pc:sldChg chg="del">
        <pc:chgData name="Beth Massi" userId="478c1bcf29534cd8" providerId="LiveId" clId="{6DCE3A5A-72E8-4A46-9B4E-D15306F7F347}" dt="2018-03-20T21:23:35.198" v="3" actId="2696"/>
        <pc:sldMkLst>
          <pc:docMk/>
          <pc:sldMk cId="889177076" sldId="278"/>
        </pc:sldMkLst>
      </pc:sldChg>
      <pc:sldChg chg="modSp modNotesTx">
        <pc:chgData name="Beth Massi" userId="478c1bcf29534cd8" providerId="LiveId" clId="{6DCE3A5A-72E8-4A46-9B4E-D15306F7F347}" dt="2018-03-20T21:49:32.287" v="397" actId="14100"/>
        <pc:sldMkLst>
          <pc:docMk/>
          <pc:sldMk cId="49448156" sldId="279"/>
        </pc:sldMkLst>
        <pc:spChg chg="mod">
          <ac:chgData name="Beth Massi" userId="478c1bcf29534cd8" providerId="LiveId" clId="{6DCE3A5A-72E8-4A46-9B4E-D15306F7F347}" dt="2018-03-20T21:48:53.743" v="389" actId="1076"/>
          <ac:spMkLst>
            <pc:docMk/>
            <pc:sldMk cId="49448156" sldId="279"/>
            <ac:spMk id="4" creationId="{00000000-0000-0000-0000-000000000000}"/>
          </ac:spMkLst>
        </pc:spChg>
        <pc:spChg chg="mod">
          <ac:chgData name="Beth Massi" userId="478c1bcf29534cd8" providerId="LiveId" clId="{6DCE3A5A-72E8-4A46-9B4E-D15306F7F347}" dt="2018-03-20T21:48:44.134" v="388" actId="14100"/>
          <ac:spMkLst>
            <pc:docMk/>
            <pc:sldMk cId="49448156" sldId="279"/>
            <ac:spMk id="10" creationId="{00000000-0000-0000-0000-000000000000}"/>
          </ac:spMkLst>
        </pc:spChg>
        <pc:spChg chg="mod">
          <ac:chgData name="Beth Massi" userId="478c1bcf29534cd8" providerId="LiveId" clId="{6DCE3A5A-72E8-4A46-9B4E-D15306F7F347}" dt="2018-03-20T21:48:38.356" v="387" actId="14100"/>
          <ac:spMkLst>
            <pc:docMk/>
            <pc:sldMk cId="49448156" sldId="279"/>
            <ac:spMk id="30" creationId="{00000000-0000-0000-0000-000000000000}"/>
          </ac:spMkLst>
        </pc:spChg>
        <pc:spChg chg="mod">
          <ac:chgData name="Beth Massi" userId="478c1bcf29534cd8" providerId="LiveId" clId="{6DCE3A5A-72E8-4A46-9B4E-D15306F7F347}" dt="2018-03-20T21:49:32.287" v="397" actId="14100"/>
          <ac:spMkLst>
            <pc:docMk/>
            <pc:sldMk cId="49448156" sldId="279"/>
            <ac:spMk id="37" creationId="{BC2F7037-35A1-4512-A32C-64E5ECAEE189}"/>
          </ac:spMkLst>
        </pc:spChg>
        <pc:spChg chg="mod">
          <ac:chgData name="Beth Massi" userId="478c1bcf29534cd8" providerId="LiveId" clId="{6DCE3A5A-72E8-4A46-9B4E-D15306F7F347}" dt="2018-03-20T21:49:25.602" v="396" actId="14100"/>
          <ac:spMkLst>
            <pc:docMk/>
            <pc:sldMk cId="49448156" sldId="279"/>
            <ac:spMk id="38" creationId="{B6635CF6-C36F-4C56-A0E4-973EE65C5FFC}"/>
          </ac:spMkLst>
        </pc:spChg>
        <pc:spChg chg="mod">
          <ac:chgData name="Beth Massi" userId="478c1bcf29534cd8" providerId="LiveId" clId="{6DCE3A5A-72E8-4A46-9B4E-D15306F7F347}" dt="2018-03-20T21:26:15.471" v="119" actId="6549"/>
          <ac:spMkLst>
            <pc:docMk/>
            <pc:sldMk cId="49448156" sldId="279"/>
            <ac:spMk id="39" creationId="{C0FA3E5D-C80E-4CFA-BFDE-C88EC0212DD0}"/>
          </ac:spMkLst>
        </pc:spChg>
        <pc:spChg chg="mod">
          <ac:chgData name="Beth Massi" userId="478c1bcf29534cd8" providerId="LiveId" clId="{6DCE3A5A-72E8-4A46-9B4E-D15306F7F347}" dt="2018-03-20T21:49:04.172" v="392" actId="14100"/>
          <ac:spMkLst>
            <pc:docMk/>
            <pc:sldMk cId="49448156" sldId="279"/>
            <ac:spMk id="62" creationId="{9C4FAAD4-D841-4246-B51F-69DED46E476C}"/>
          </ac:spMkLst>
        </pc:spChg>
        <pc:spChg chg="mod">
          <ac:chgData name="Beth Massi" userId="478c1bcf29534cd8" providerId="LiveId" clId="{6DCE3A5A-72E8-4A46-9B4E-D15306F7F347}" dt="2018-03-20T21:49:09.564" v="393" actId="14100"/>
          <ac:spMkLst>
            <pc:docMk/>
            <pc:sldMk cId="49448156" sldId="279"/>
            <ac:spMk id="63" creationId="{848EACA7-7F3B-4462-A8F3-BFCA71CA34B5}"/>
          </ac:spMkLst>
        </pc:spChg>
        <pc:spChg chg="mod">
          <ac:chgData name="Beth Massi" userId="478c1bcf29534cd8" providerId="LiveId" clId="{6DCE3A5A-72E8-4A46-9B4E-D15306F7F347}" dt="2018-03-20T21:49:13.610" v="394" actId="14100"/>
          <ac:spMkLst>
            <pc:docMk/>
            <pc:sldMk cId="49448156" sldId="279"/>
            <ac:spMk id="64" creationId="{99351268-B0C1-4246-9A60-90108E818956}"/>
          </ac:spMkLst>
        </pc:spChg>
        <pc:spChg chg="mod">
          <ac:chgData name="Beth Massi" userId="478c1bcf29534cd8" providerId="LiveId" clId="{6DCE3A5A-72E8-4A46-9B4E-D15306F7F347}" dt="2018-03-20T21:49:19.874" v="395" actId="14100"/>
          <ac:spMkLst>
            <pc:docMk/>
            <pc:sldMk cId="49448156" sldId="279"/>
            <ac:spMk id="65" creationId="{34542F12-3579-456B-BDF0-C79365885150}"/>
          </ac:spMkLst>
        </pc:spChg>
        <pc:grpChg chg="mod">
          <ac:chgData name="Beth Massi" userId="478c1bcf29534cd8" providerId="LiveId" clId="{6DCE3A5A-72E8-4A46-9B4E-D15306F7F347}" dt="2018-03-20T21:24:10.365" v="29" actId="14100"/>
          <ac:grpSpMkLst>
            <pc:docMk/>
            <pc:sldMk cId="49448156" sldId="279"/>
            <ac:grpSpMk id="5" creationId="{BF3C05F6-5643-4514-9015-EADA69635388}"/>
          </ac:grpSpMkLst>
        </pc:grpChg>
      </pc:sldChg>
      <pc:sldChg chg="add ord modNotesTx">
        <pc:chgData name="Beth Massi" userId="478c1bcf29534cd8" providerId="LiveId" clId="{6DCE3A5A-72E8-4A46-9B4E-D15306F7F347}" dt="2018-03-20T21:42:19.483" v="379" actId="20577"/>
        <pc:sldMkLst>
          <pc:docMk/>
          <pc:sldMk cId="711372276" sldId="283"/>
        </pc:sldMkLst>
      </pc:sldChg>
      <pc:sldChg chg="modNotesTx">
        <pc:chgData name="Beth Massi" userId="478c1bcf29534cd8" providerId="LiveId" clId="{6DCE3A5A-72E8-4A46-9B4E-D15306F7F347}" dt="2018-03-20T21:27:53.166" v="122" actId="6549"/>
        <pc:sldMkLst>
          <pc:docMk/>
          <pc:sldMk cId="2492523884" sldId="286"/>
        </pc:sldMkLst>
      </pc:sldChg>
      <pc:sldChg chg="addSp modSp add modNotesTx">
        <pc:chgData name="Beth Massi" userId="478c1bcf29534cd8" providerId="LiveId" clId="{6DCE3A5A-72E8-4A46-9B4E-D15306F7F347}" dt="2018-03-20T21:59:48.991" v="801" actId="20577"/>
        <pc:sldMkLst>
          <pc:docMk/>
          <pc:sldMk cId="921799083" sldId="288"/>
        </pc:sldMkLst>
        <pc:spChg chg="add mod">
          <ac:chgData name="Beth Massi" userId="478c1bcf29534cd8" providerId="LiveId" clId="{6DCE3A5A-72E8-4A46-9B4E-D15306F7F347}" dt="2018-03-20T21:54:49.710" v="467" actId="6549"/>
          <ac:spMkLst>
            <pc:docMk/>
            <pc:sldMk cId="921799083" sldId="288"/>
            <ac:spMk id="3" creationId="{FC7D8F6D-18A1-46A8-ACEB-63BDB8705636}"/>
          </ac:spMkLst>
        </pc:spChg>
        <pc:spChg chg="mod">
          <ac:chgData name="Beth Massi" userId="478c1bcf29534cd8" providerId="LiveId" clId="{6DCE3A5A-72E8-4A46-9B4E-D15306F7F347}" dt="2018-03-20T21:55:20.179" v="472" actId="20577"/>
          <ac:spMkLst>
            <pc:docMk/>
            <pc:sldMk cId="921799083" sldId="288"/>
            <ac:spMk id="4" creationId="{ABADB2D2-C81E-4000-942E-0EE27059D868}"/>
          </ac:spMkLst>
        </pc:spChg>
      </pc:sldChg>
      <pc:sldChg chg="modNotesTx">
        <pc:chgData name="Beth Massi" userId="478c1bcf29534cd8" providerId="LiveId" clId="{6DCE3A5A-72E8-4A46-9B4E-D15306F7F347}" dt="2018-03-20T21:27:23.593" v="120" actId="6549"/>
        <pc:sldMkLst>
          <pc:docMk/>
          <pc:sldMk cId="3493761638" sldId="290"/>
        </pc:sldMkLst>
      </pc:sldChg>
      <pc:sldChg chg="modNotesTx">
        <pc:chgData name="Beth Massi" userId="478c1bcf29534cd8" providerId="LiveId" clId="{6DCE3A5A-72E8-4A46-9B4E-D15306F7F347}" dt="2018-03-20T21:31:07.021" v="196" actId="6549"/>
        <pc:sldMkLst>
          <pc:docMk/>
          <pc:sldMk cId="1668825844" sldId="293"/>
        </pc:sldMkLst>
      </pc:sldChg>
      <pc:sldChg chg="addSp delSp modSp modNotesTx">
        <pc:chgData name="Beth Massi" userId="478c1bcf29534cd8" providerId="LiveId" clId="{6DCE3A5A-72E8-4A46-9B4E-D15306F7F347}" dt="2018-03-20T21:33:35.671" v="235" actId="6549"/>
        <pc:sldMkLst>
          <pc:docMk/>
          <pc:sldMk cId="1162146278" sldId="294"/>
        </pc:sldMkLst>
        <pc:picChg chg="add del">
          <ac:chgData name="Beth Massi" userId="478c1bcf29534cd8" providerId="LiveId" clId="{6DCE3A5A-72E8-4A46-9B4E-D15306F7F347}" dt="2018-03-20T21:33:19.341" v="203" actId="478"/>
          <ac:picMkLst>
            <pc:docMk/>
            <pc:sldMk cId="1162146278" sldId="294"/>
            <ac:picMk id="2" creationId="{679507CB-DFAC-4573-8D5B-953CDF266ECC}"/>
          </ac:picMkLst>
        </pc:picChg>
        <pc:picChg chg="add del mod">
          <ac:chgData name="Beth Massi" userId="478c1bcf29534cd8" providerId="LiveId" clId="{6DCE3A5A-72E8-4A46-9B4E-D15306F7F347}" dt="2018-03-20T21:33:18.872" v="202" actId="6549"/>
          <ac:picMkLst>
            <pc:docMk/>
            <pc:sldMk cId="1162146278" sldId="294"/>
            <ac:picMk id="10" creationId="{1A3C5B45-C481-481E-8C8C-54517987F814}"/>
          </ac:picMkLst>
        </pc:picChg>
      </pc:sldChg>
      <pc:sldChg chg="del">
        <pc:chgData name="Beth Massi" userId="478c1bcf29534cd8" providerId="LiveId" clId="{6DCE3A5A-72E8-4A46-9B4E-D15306F7F347}" dt="2018-03-20T21:23:39.952" v="7" actId="2696"/>
        <pc:sldMkLst>
          <pc:docMk/>
          <pc:sldMk cId="1561852763" sldId="300"/>
        </pc:sldMkLst>
      </pc:sldChg>
      <pc:sldChg chg="del">
        <pc:chgData name="Beth Massi" userId="478c1bcf29534cd8" providerId="LiveId" clId="{6DCE3A5A-72E8-4A46-9B4E-D15306F7F347}" dt="2018-03-20T21:23:41.564" v="8" actId="2696"/>
        <pc:sldMkLst>
          <pc:docMk/>
          <pc:sldMk cId="1954814125" sldId="301"/>
        </pc:sldMkLst>
      </pc:sldChg>
      <pc:sldChg chg="del">
        <pc:chgData name="Beth Massi" userId="478c1bcf29534cd8" providerId="LiveId" clId="{6DCE3A5A-72E8-4A46-9B4E-D15306F7F347}" dt="2018-03-20T21:23:22.789" v="0" actId="2696"/>
        <pc:sldMkLst>
          <pc:docMk/>
          <pc:sldMk cId="3618489806" sldId="302"/>
        </pc:sldMkLst>
      </pc:sldChg>
      <pc:sldChg chg="del modNotesTx">
        <pc:chgData name="Beth Massi" userId="478c1bcf29534cd8" providerId="LiveId" clId="{6DCE3A5A-72E8-4A46-9B4E-D15306F7F347}" dt="2018-03-20T21:23:30.536" v="2" actId="2696"/>
        <pc:sldMkLst>
          <pc:docMk/>
          <pc:sldMk cId="4264624648" sldId="303"/>
        </pc:sldMkLst>
      </pc:sldChg>
      <pc:sldChg chg="del">
        <pc:chgData name="Beth Massi" userId="478c1bcf29534cd8" providerId="LiveId" clId="{6DCE3A5A-72E8-4A46-9B4E-D15306F7F347}" dt="2018-03-20T21:23:46.362" v="12" actId="2696"/>
        <pc:sldMkLst>
          <pc:docMk/>
          <pc:sldMk cId="1114045476" sldId="304"/>
        </pc:sldMkLst>
      </pc:sldChg>
      <pc:sldChg chg="del">
        <pc:chgData name="Beth Massi" userId="478c1bcf29534cd8" providerId="LiveId" clId="{6DCE3A5A-72E8-4A46-9B4E-D15306F7F347}" dt="2018-03-20T21:23:47.466" v="13" actId="2696"/>
        <pc:sldMkLst>
          <pc:docMk/>
          <pc:sldMk cId="3535947413" sldId="306"/>
        </pc:sldMkLst>
      </pc:sldChg>
      <pc:sldChg chg="del">
        <pc:chgData name="Beth Massi" userId="478c1bcf29534cd8" providerId="LiveId" clId="{6DCE3A5A-72E8-4A46-9B4E-D15306F7F347}" dt="2018-03-20T21:23:42.453" v="9" actId="2696"/>
        <pc:sldMkLst>
          <pc:docMk/>
          <pc:sldMk cId="998524925" sldId="307"/>
        </pc:sldMkLst>
      </pc:sldChg>
      <pc:sldChg chg="del">
        <pc:chgData name="Beth Massi" userId="478c1bcf29534cd8" providerId="LiveId" clId="{6DCE3A5A-72E8-4A46-9B4E-D15306F7F347}" dt="2018-03-20T21:23:44.083" v="10" actId="2696"/>
        <pc:sldMkLst>
          <pc:docMk/>
          <pc:sldMk cId="498056501" sldId="309"/>
        </pc:sldMkLst>
      </pc:sldChg>
      <pc:sldChg chg="del">
        <pc:chgData name="Beth Massi" userId="478c1bcf29534cd8" providerId="LiveId" clId="{6DCE3A5A-72E8-4A46-9B4E-D15306F7F347}" dt="2018-03-20T21:23:38.419" v="6" actId="2696"/>
        <pc:sldMkLst>
          <pc:docMk/>
          <pc:sldMk cId="990085348" sldId="310"/>
        </pc:sldMkLst>
      </pc:sldChg>
      <pc:sldChg chg="del">
        <pc:chgData name="Beth Massi" userId="478c1bcf29534cd8" providerId="LiveId" clId="{6DCE3A5A-72E8-4A46-9B4E-D15306F7F347}" dt="2018-03-20T21:23:36.200" v="4" actId="2696"/>
        <pc:sldMkLst>
          <pc:docMk/>
          <pc:sldMk cId="753901108" sldId="311"/>
        </pc:sldMkLst>
      </pc:sldChg>
      <pc:sldChg chg="del">
        <pc:chgData name="Beth Massi" userId="478c1bcf29534cd8" providerId="LiveId" clId="{6DCE3A5A-72E8-4A46-9B4E-D15306F7F347}" dt="2018-03-20T21:23:37.119" v="5" actId="2696"/>
        <pc:sldMkLst>
          <pc:docMk/>
          <pc:sldMk cId="2680804071" sldId="312"/>
        </pc:sldMkLst>
      </pc:sldChg>
      <pc:sldChg chg="del">
        <pc:chgData name="Beth Massi" userId="478c1bcf29534cd8" providerId="LiveId" clId="{6DCE3A5A-72E8-4A46-9B4E-D15306F7F347}" dt="2018-03-20T21:23:45.248" v="11" actId="2696"/>
        <pc:sldMkLst>
          <pc:docMk/>
          <pc:sldMk cId="220935854" sldId="313"/>
        </pc:sldMkLst>
      </pc:sldChg>
      <pc:sldChg chg="modSp modNotesTx">
        <pc:chgData name="Beth Massi" userId="478c1bcf29534cd8" providerId="LiveId" clId="{6DCE3A5A-72E8-4A46-9B4E-D15306F7F347}" dt="2018-03-20T21:51:11.378" v="419" actId="6549"/>
        <pc:sldMkLst>
          <pc:docMk/>
          <pc:sldMk cId="4015631331" sldId="314"/>
        </pc:sldMkLst>
        <pc:spChg chg="mod">
          <ac:chgData name="Beth Massi" userId="478c1bcf29534cd8" providerId="LiveId" clId="{6DCE3A5A-72E8-4A46-9B4E-D15306F7F347}" dt="2018-03-20T21:51:11.378" v="419" actId="6549"/>
          <ac:spMkLst>
            <pc:docMk/>
            <pc:sldMk cId="4015631331" sldId="314"/>
            <ac:spMk id="4" creationId="{FCD350CA-17B9-44D5-B832-34F61CA368CD}"/>
          </ac:spMkLst>
        </pc:spChg>
      </pc:sldChg>
      <pc:sldChg chg="del">
        <pc:chgData name="Beth Massi" userId="478c1bcf29534cd8" providerId="LiveId" clId="{6DCE3A5A-72E8-4A46-9B4E-D15306F7F347}" dt="2018-03-20T21:32:00.651" v="197" actId="2696"/>
        <pc:sldMkLst>
          <pc:docMk/>
          <pc:sldMk cId="3216331177" sldId="315"/>
        </pc:sldMkLst>
      </pc:sldChg>
      <pc:sldChg chg="modNotesTx">
        <pc:chgData name="Beth Massi" userId="478c1bcf29534cd8" providerId="LiveId" clId="{6DCE3A5A-72E8-4A46-9B4E-D15306F7F347}" dt="2018-03-20T21:34:01.567" v="240" actId="20577"/>
        <pc:sldMkLst>
          <pc:docMk/>
          <pc:sldMk cId="1336262823" sldId="316"/>
        </pc:sldMkLst>
      </pc:sldChg>
      <pc:sldChg chg="del">
        <pc:chgData name="Beth Massi" userId="478c1bcf29534cd8" providerId="LiveId" clId="{6DCE3A5A-72E8-4A46-9B4E-D15306F7F347}" dt="2018-03-20T21:23:51.461" v="15" actId="2696"/>
        <pc:sldMkLst>
          <pc:docMk/>
          <pc:sldMk cId="945167913" sldId="317"/>
        </pc:sldMkLst>
      </pc:sldChg>
      <pc:sldMasterChg chg="del delSldLayout">
        <pc:chgData name="Beth Massi" userId="478c1bcf29534cd8" providerId="LiveId" clId="{6DCE3A5A-72E8-4A46-9B4E-D15306F7F347}" dt="2018-03-20T21:23:51.477" v="27" actId="2696"/>
        <pc:sldMasterMkLst>
          <pc:docMk/>
          <pc:sldMasterMk cId="1584992142" sldId="2147483751"/>
        </pc:sldMasterMkLst>
        <pc:sldLayoutChg chg="del">
          <pc:chgData name="Beth Massi" userId="478c1bcf29534cd8" providerId="LiveId" clId="{6DCE3A5A-72E8-4A46-9B4E-D15306F7F347}" dt="2018-03-20T21:23:51.461" v="16" actId="2696"/>
          <pc:sldLayoutMkLst>
            <pc:docMk/>
            <pc:sldMasterMk cId="1584992142" sldId="2147483751"/>
            <pc:sldLayoutMk cId="1749319771" sldId="2147483752"/>
          </pc:sldLayoutMkLst>
        </pc:sldLayoutChg>
        <pc:sldLayoutChg chg="del">
          <pc:chgData name="Beth Massi" userId="478c1bcf29534cd8" providerId="LiveId" clId="{6DCE3A5A-72E8-4A46-9B4E-D15306F7F347}" dt="2018-03-20T21:23:51.461" v="17" actId="2696"/>
          <pc:sldLayoutMkLst>
            <pc:docMk/>
            <pc:sldMasterMk cId="1584992142" sldId="2147483751"/>
            <pc:sldLayoutMk cId="191920327" sldId="2147483753"/>
          </pc:sldLayoutMkLst>
        </pc:sldLayoutChg>
        <pc:sldLayoutChg chg="del">
          <pc:chgData name="Beth Massi" userId="478c1bcf29534cd8" providerId="LiveId" clId="{6DCE3A5A-72E8-4A46-9B4E-D15306F7F347}" dt="2018-03-20T21:23:51.461" v="18" actId="2696"/>
          <pc:sldLayoutMkLst>
            <pc:docMk/>
            <pc:sldMasterMk cId="1584992142" sldId="2147483751"/>
            <pc:sldLayoutMk cId="1594602542" sldId="2147483754"/>
          </pc:sldLayoutMkLst>
        </pc:sldLayoutChg>
        <pc:sldLayoutChg chg="del">
          <pc:chgData name="Beth Massi" userId="478c1bcf29534cd8" providerId="LiveId" clId="{6DCE3A5A-72E8-4A46-9B4E-D15306F7F347}" dt="2018-03-20T21:23:51.461" v="19" actId="2696"/>
          <pc:sldLayoutMkLst>
            <pc:docMk/>
            <pc:sldMasterMk cId="1584992142" sldId="2147483751"/>
            <pc:sldLayoutMk cId="3705499826" sldId="2147483755"/>
          </pc:sldLayoutMkLst>
        </pc:sldLayoutChg>
        <pc:sldLayoutChg chg="del">
          <pc:chgData name="Beth Massi" userId="478c1bcf29534cd8" providerId="LiveId" clId="{6DCE3A5A-72E8-4A46-9B4E-D15306F7F347}" dt="2018-03-20T21:23:51.461" v="20" actId="2696"/>
          <pc:sldLayoutMkLst>
            <pc:docMk/>
            <pc:sldMasterMk cId="1584992142" sldId="2147483751"/>
            <pc:sldLayoutMk cId="1144200305" sldId="2147483756"/>
          </pc:sldLayoutMkLst>
        </pc:sldLayoutChg>
        <pc:sldLayoutChg chg="del">
          <pc:chgData name="Beth Massi" userId="478c1bcf29534cd8" providerId="LiveId" clId="{6DCE3A5A-72E8-4A46-9B4E-D15306F7F347}" dt="2018-03-20T21:23:51.461" v="21" actId="2696"/>
          <pc:sldLayoutMkLst>
            <pc:docMk/>
            <pc:sldMasterMk cId="1584992142" sldId="2147483751"/>
            <pc:sldLayoutMk cId="1393517213" sldId="2147483757"/>
          </pc:sldLayoutMkLst>
        </pc:sldLayoutChg>
        <pc:sldLayoutChg chg="del">
          <pc:chgData name="Beth Massi" userId="478c1bcf29534cd8" providerId="LiveId" clId="{6DCE3A5A-72E8-4A46-9B4E-D15306F7F347}" dt="2018-03-20T21:23:51.461" v="22" actId="2696"/>
          <pc:sldLayoutMkLst>
            <pc:docMk/>
            <pc:sldMasterMk cId="1584992142" sldId="2147483751"/>
            <pc:sldLayoutMk cId="3465711929" sldId="2147483758"/>
          </pc:sldLayoutMkLst>
        </pc:sldLayoutChg>
        <pc:sldLayoutChg chg="del">
          <pc:chgData name="Beth Massi" userId="478c1bcf29534cd8" providerId="LiveId" clId="{6DCE3A5A-72E8-4A46-9B4E-D15306F7F347}" dt="2018-03-20T21:23:51.461" v="23" actId="2696"/>
          <pc:sldLayoutMkLst>
            <pc:docMk/>
            <pc:sldMasterMk cId="1584992142" sldId="2147483751"/>
            <pc:sldLayoutMk cId="3708756837" sldId="2147483759"/>
          </pc:sldLayoutMkLst>
        </pc:sldLayoutChg>
        <pc:sldLayoutChg chg="del">
          <pc:chgData name="Beth Massi" userId="478c1bcf29534cd8" providerId="LiveId" clId="{6DCE3A5A-72E8-4A46-9B4E-D15306F7F347}" dt="2018-03-20T21:23:51.477" v="24" actId="2696"/>
          <pc:sldLayoutMkLst>
            <pc:docMk/>
            <pc:sldMasterMk cId="1584992142" sldId="2147483751"/>
            <pc:sldLayoutMk cId="2586189711" sldId="2147483760"/>
          </pc:sldLayoutMkLst>
        </pc:sldLayoutChg>
        <pc:sldLayoutChg chg="del">
          <pc:chgData name="Beth Massi" userId="478c1bcf29534cd8" providerId="LiveId" clId="{6DCE3A5A-72E8-4A46-9B4E-D15306F7F347}" dt="2018-03-20T21:23:51.477" v="25" actId="2696"/>
          <pc:sldLayoutMkLst>
            <pc:docMk/>
            <pc:sldMasterMk cId="1584992142" sldId="2147483751"/>
            <pc:sldLayoutMk cId="1651840357" sldId="2147483761"/>
          </pc:sldLayoutMkLst>
        </pc:sldLayoutChg>
        <pc:sldLayoutChg chg="del">
          <pc:chgData name="Beth Massi" userId="478c1bcf29534cd8" providerId="LiveId" clId="{6DCE3A5A-72E8-4A46-9B4E-D15306F7F347}" dt="2018-03-20T21:23:51.477" v="26" actId="2696"/>
          <pc:sldLayoutMkLst>
            <pc:docMk/>
            <pc:sldMasterMk cId="1584992142" sldId="2147483751"/>
            <pc:sldLayoutMk cId="3785253847" sldId="21474837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085546-7C7C-4B3E-ABEB-2669F1A65FB2}" type="doc">
      <dgm:prSet loTypeId="urn:microsoft.com/office/officeart/2017/3/layout/DropPinTimeline" loCatId="process" qsTypeId="urn:microsoft.com/office/officeart/2005/8/quickstyle/3d3" qsCatId="3D" csTypeId="urn:microsoft.com/office/officeart/2005/8/colors/accent0_3" csCatId="mainScheme" phldr="1"/>
      <dgm:spPr/>
      <dgm:t>
        <a:bodyPr/>
        <a:lstStyle/>
        <a:p>
          <a:endParaRPr lang="en-US"/>
        </a:p>
      </dgm:t>
    </dgm:pt>
    <dgm:pt modelId="{77ACE4C7-9085-4BE0-9D56-FE6DEFD2B4EB}">
      <dgm:prSet/>
      <dgm:spPr/>
      <dgm:t>
        <a:bodyPr anchor="b"/>
        <a:lstStyle/>
        <a:p>
          <a:pPr>
            <a:defRPr b="1"/>
          </a:pPr>
          <a:r>
            <a:rPr lang="en-US" dirty="0"/>
            <a:t>1981</a:t>
          </a:r>
          <a:br>
            <a:rPr lang="en-US" dirty="0"/>
          </a:br>
          <a:r>
            <a:rPr lang="en-US" dirty="0"/>
            <a:t>RPC</a:t>
          </a:r>
        </a:p>
      </dgm:t>
    </dgm:pt>
    <dgm:pt modelId="{0F839757-2283-4C34-ABFF-04D2023F1424}" type="parTrans" cxnId="{A9DFF497-C142-4C61-87D2-7CF13795F8F5}">
      <dgm:prSet/>
      <dgm:spPr/>
      <dgm:t>
        <a:bodyPr/>
        <a:lstStyle/>
        <a:p>
          <a:endParaRPr lang="en-US"/>
        </a:p>
      </dgm:t>
    </dgm:pt>
    <dgm:pt modelId="{D3FFF43D-1B45-4282-A120-C40CC8D7AEB6}" type="sibTrans" cxnId="{A9DFF497-C142-4C61-87D2-7CF13795F8F5}">
      <dgm:prSet/>
      <dgm:spPr/>
      <dgm:t>
        <a:bodyPr/>
        <a:lstStyle/>
        <a:p>
          <a:endParaRPr lang="en-US"/>
        </a:p>
      </dgm:t>
    </dgm:pt>
    <dgm:pt modelId="{24A9597D-5431-450F-AD87-033459639606}">
      <dgm:prSet/>
      <dgm:spPr/>
      <dgm:t>
        <a:bodyPr anchor="b"/>
        <a:lstStyle/>
        <a:p>
          <a:pPr>
            <a:defRPr b="1"/>
          </a:pPr>
          <a:r>
            <a:rPr lang="en-US" dirty="0"/>
            <a:t>~1970~</a:t>
          </a:r>
          <a:br>
            <a:rPr lang="en-US" dirty="0"/>
          </a:br>
          <a:r>
            <a:rPr lang="en-US" dirty="0"/>
            <a:t>RPC concept</a:t>
          </a:r>
          <a:br>
            <a:rPr lang="en-US" dirty="0"/>
          </a:br>
          <a:r>
            <a:rPr lang="en-US" dirty="0"/>
            <a:t>Messaging</a:t>
          </a:r>
          <a:br>
            <a:rPr lang="en-US" dirty="0"/>
          </a:br>
          <a:r>
            <a:rPr lang="en-US" dirty="0"/>
            <a:t>Queuing</a:t>
          </a:r>
        </a:p>
      </dgm:t>
    </dgm:pt>
    <dgm:pt modelId="{B6FF8757-9A76-482B-8201-FE1E251F796A}" type="parTrans" cxnId="{4A9BDA63-F484-4C6F-82EE-A70E4989C51E}">
      <dgm:prSet/>
      <dgm:spPr/>
      <dgm:t>
        <a:bodyPr/>
        <a:lstStyle/>
        <a:p>
          <a:endParaRPr lang="en-US"/>
        </a:p>
      </dgm:t>
    </dgm:pt>
    <dgm:pt modelId="{0BA5A555-D766-4D2F-A69F-18115F5EB76B}" type="sibTrans" cxnId="{4A9BDA63-F484-4C6F-82EE-A70E4989C51E}">
      <dgm:prSet/>
      <dgm:spPr/>
      <dgm:t>
        <a:bodyPr/>
        <a:lstStyle/>
        <a:p>
          <a:endParaRPr lang="en-US"/>
        </a:p>
      </dgm:t>
    </dgm:pt>
    <dgm:pt modelId="{7A5D3400-AF5B-4297-8592-4C1EDB9D0973}" type="pres">
      <dgm:prSet presAssocID="{63085546-7C7C-4B3E-ABEB-2669F1A65FB2}" presName="root" presStyleCnt="0">
        <dgm:presLayoutVars>
          <dgm:chMax/>
          <dgm:chPref/>
          <dgm:animLvl val="lvl"/>
        </dgm:presLayoutVars>
      </dgm:prSet>
      <dgm:spPr/>
    </dgm:pt>
    <dgm:pt modelId="{BD204284-1F7C-4D58-BC79-8C2DEE7E9FAF}" type="pres">
      <dgm:prSet presAssocID="{63085546-7C7C-4B3E-ABEB-2669F1A65FB2}" presName="divider" presStyleLbl="fgAcc1" presStyleIdx="0" presStyleCnt="3" custSzY="428624"/>
      <dgm:spPr>
        <a:prstGeom prst="homePlate">
          <a:avLst/>
        </a:prstGeom>
      </dgm:spPr>
    </dgm:pt>
    <dgm:pt modelId="{46A6B157-7198-41C4-9D25-C4F8885F1B6F}" type="pres">
      <dgm:prSet presAssocID="{63085546-7C7C-4B3E-ABEB-2669F1A65FB2}" presName="nodes" presStyleCnt="0">
        <dgm:presLayoutVars>
          <dgm:chMax/>
          <dgm:chPref/>
          <dgm:animLvl val="lvl"/>
        </dgm:presLayoutVars>
      </dgm:prSet>
      <dgm:spPr/>
    </dgm:pt>
    <dgm:pt modelId="{A099FAD6-A30D-48C2-9078-E3ABBF3DB113}" type="pres">
      <dgm:prSet presAssocID="{24A9597D-5431-450F-AD87-033459639606}" presName="composite1" presStyleCnt="0"/>
      <dgm:spPr/>
    </dgm:pt>
    <dgm:pt modelId="{CE7B9C02-FA02-4FE7-8A35-3771E3137FA1}" type="pres">
      <dgm:prSet presAssocID="{24A9597D-5431-450F-AD87-033459639606}" presName="ConnectorPoint1" presStyleLbl="lnNode1" presStyleIdx="0" presStyleCnt="2"/>
      <dgm:spPr/>
    </dgm:pt>
    <dgm:pt modelId="{7BBAF3B2-6724-4BBC-AA0E-4365168F175E}" type="pres">
      <dgm:prSet presAssocID="{24A9597D-5431-450F-AD87-033459639606}" presName="DropPinPlaceHolder1" presStyleCnt="0"/>
      <dgm:spPr/>
    </dgm:pt>
    <dgm:pt modelId="{1743731B-2BDA-4ED9-B53D-93D27B287AC9}" type="pres">
      <dgm:prSet presAssocID="{24A9597D-5431-450F-AD87-033459639606}" presName="DropPin1" presStyleLbl="alignNode1" presStyleIdx="0" presStyleCnt="2"/>
      <dgm:spPr/>
    </dgm:pt>
    <dgm:pt modelId="{1C809A49-86E7-4072-8D86-3479C1EC13F5}" type="pres">
      <dgm:prSet presAssocID="{24A9597D-5431-450F-AD87-033459639606}" presName="Ellipse1" presStyleLbl="fgAcc1" presStyleIdx="1" presStyleCnt="3"/>
      <dgm:spPr>
        <a:solidFill>
          <a:schemeClr val="lt2">
            <a:alpha val="90000"/>
            <a:hueOff val="0"/>
            <a:satOff val="0"/>
            <a:lumOff val="0"/>
            <a:alphaOff val="0"/>
          </a:schemeClr>
        </a:solidFill>
        <a:ln>
          <a:noFill/>
        </a:ln>
        <a:effectLst/>
      </dgm:spPr>
    </dgm:pt>
    <dgm:pt modelId="{95595461-2FE4-457B-B15B-56BFDBED4EA1}" type="pres">
      <dgm:prSet presAssocID="{24A9597D-5431-450F-AD87-033459639606}" presName="L2TextContainer1" presStyleLbl="revTx" presStyleIdx="0" presStyleCnt="4">
        <dgm:presLayoutVars>
          <dgm:bulletEnabled val="1"/>
        </dgm:presLayoutVars>
      </dgm:prSet>
      <dgm:spPr/>
    </dgm:pt>
    <dgm:pt modelId="{8F80641C-5637-4B31-A700-34CE8799EA68}" type="pres">
      <dgm:prSet presAssocID="{24A9597D-5431-450F-AD87-033459639606}" presName="L1TextContainer1" presStyleLbl="revTx" presStyleIdx="1" presStyleCnt="4">
        <dgm:presLayoutVars>
          <dgm:chMax val="1"/>
          <dgm:chPref val="1"/>
          <dgm:bulletEnabled val="1"/>
        </dgm:presLayoutVars>
      </dgm:prSet>
      <dgm:spPr/>
    </dgm:pt>
    <dgm:pt modelId="{5886F0D4-5A7A-4C99-9446-2B3AD75CBA79}" type="pres">
      <dgm:prSet presAssocID="{24A9597D-5431-450F-AD87-033459639606}" presName="ConnectLine1" presStyleLbl="sibTrans1D1" presStyleIdx="0" presStyleCnt="2"/>
      <dgm:spPr>
        <a:noFill/>
        <a:ln w="12700" cap="flat" cmpd="sng" algn="ctr">
          <a:solidFill>
            <a:schemeClr val="dk2">
              <a:hueOff val="0"/>
              <a:satOff val="0"/>
              <a:lumOff val="0"/>
              <a:alphaOff val="0"/>
            </a:schemeClr>
          </a:solidFill>
          <a:prstDash val="dash"/>
        </a:ln>
        <a:effectLst/>
      </dgm:spPr>
    </dgm:pt>
    <dgm:pt modelId="{E90B43AF-D8B6-4141-96F5-09CD4BA310C8}" type="pres">
      <dgm:prSet presAssocID="{24A9597D-5431-450F-AD87-033459639606}" presName="EmptyPlaceHolder1" presStyleCnt="0"/>
      <dgm:spPr/>
    </dgm:pt>
    <dgm:pt modelId="{A807FD39-E88E-4DC7-9A17-11DF3788B992}" type="pres">
      <dgm:prSet presAssocID="{0BA5A555-D766-4D2F-A69F-18115F5EB76B}" presName="spaceBetweenRectangles1" presStyleCnt="0"/>
      <dgm:spPr/>
    </dgm:pt>
    <dgm:pt modelId="{8ADC54B9-2E4B-49B9-8B27-21B1B0D42837}" type="pres">
      <dgm:prSet presAssocID="{77ACE4C7-9085-4BE0-9D56-FE6DEFD2B4EB}" presName="composite1" presStyleCnt="0"/>
      <dgm:spPr/>
    </dgm:pt>
    <dgm:pt modelId="{581833A5-43E0-44BD-A402-2C3F67C2F947}" type="pres">
      <dgm:prSet presAssocID="{77ACE4C7-9085-4BE0-9D56-FE6DEFD2B4EB}" presName="ConnectorPoint1" presStyleLbl="lnNode1" presStyleIdx="1" presStyleCnt="2"/>
      <dgm:spPr/>
    </dgm:pt>
    <dgm:pt modelId="{E6036688-3AB9-4E46-A901-71D4B839AB85}" type="pres">
      <dgm:prSet presAssocID="{77ACE4C7-9085-4BE0-9D56-FE6DEFD2B4EB}" presName="DropPinPlaceHolder1" presStyleCnt="0"/>
      <dgm:spPr/>
    </dgm:pt>
    <dgm:pt modelId="{07F73805-07E5-4273-83E8-54F856A66406}" type="pres">
      <dgm:prSet presAssocID="{77ACE4C7-9085-4BE0-9D56-FE6DEFD2B4EB}" presName="DropPin1" presStyleLbl="alignNode1" presStyleIdx="1" presStyleCnt="2"/>
      <dgm:spPr/>
    </dgm:pt>
    <dgm:pt modelId="{A5DB057D-43CC-43EA-AB80-864A9A51E569}" type="pres">
      <dgm:prSet presAssocID="{77ACE4C7-9085-4BE0-9D56-FE6DEFD2B4EB}" presName="Ellipse1" presStyleLbl="fgAcc1" presStyleIdx="2" presStyleCnt="3"/>
      <dgm:spPr>
        <a:solidFill>
          <a:schemeClr val="lt2">
            <a:alpha val="90000"/>
            <a:hueOff val="0"/>
            <a:satOff val="0"/>
            <a:lumOff val="0"/>
            <a:alphaOff val="0"/>
          </a:schemeClr>
        </a:solidFill>
        <a:ln>
          <a:noFill/>
        </a:ln>
        <a:effectLst/>
      </dgm:spPr>
    </dgm:pt>
    <dgm:pt modelId="{87FD3664-22A2-4C09-A379-9CDF5105617D}" type="pres">
      <dgm:prSet presAssocID="{77ACE4C7-9085-4BE0-9D56-FE6DEFD2B4EB}" presName="L2TextContainer1" presStyleLbl="revTx" presStyleIdx="2" presStyleCnt="4">
        <dgm:presLayoutVars>
          <dgm:bulletEnabled val="1"/>
        </dgm:presLayoutVars>
      </dgm:prSet>
      <dgm:spPr/>
    </dgm:pt>
    <dgm:pt modelId="{4BE9D0E4-E4E2-4BA6-A96A-2A0642FF46CE}" type="pres">
      <dgm:prSet presAssocID="{77ACE4C7-9085-4BE0-9D56-FE6DEFD2B4EB}" presName="L1TextContainer1" presStyleLbl="revTx" presStyleIdx="3" presStyleCnt="4">
        <dgm:presLayoutVars>
          <dgm:chMax val="1"/>
          <dgm:chPref val="1"/>
          <dgm:bulletEnabled val="1"/>
        </dgm:presLayoutVars>
      </dgm:prSet>
      <dgm:spPr/>
    </dgm:pt>
    <dgm:pt modelId="{66BF9CDF-6E8E-45E2-9517-E295935B4054}" type="pres">
      <dgm:prSet presAssocID="{77ACE4C7-9085-4BE0-9D56-FE6DEFD2B4EB}" presName="ConnectLine1" presStyleLbl="sibTrans1D1" presStyleIdx="1" presStyleCnt="2"/>
      <dgm:spPr>
        <a:noFill/>
        <a:ln w="12700" cap="flat" cmpd="sng" algn="ctr">
          <a:solidFill>
            <a:schemeClr val="dk2">
              <a:hueOff val="0"/>
              <a:satOff val="0"/>
              <a:lumOff val="0"/>
              <a:alphaOff val="0"/>
            </a:schemeClr>
          </a:solidFill>
          <a:prstDash val="dash"/>
        </a:ln>
        <a:effectLst/>
      </dgm:spPr>
    </dgm:pt>
    <dgm:pt modelId="{C2D0EBAA-03B0-4206-9055-C59E7650D351}" type="pres">
      <dgm:prSet presAssocID="{77ACE4C7-9085-4BE0-9D56-FE6DEFD2B4EB}" presName="EmptyPlaceHolder1" presStyleCnt="0"/>
      <dgm:spPr/>
    </dgm:pt>
  </dgm:ptLst>
  <dgm:cxnLst>
    <dgm:cxn modelId="{F27EF55F-A276-42F0-9BAE-D7FD32FB9F4C}" type="presOf" srcId="{77ACE4C7-9085-4BE0-9D56-FE6DEFD2B4EB}" destId="{4BE9D0E4-E4E2-4BA6-A96A-2A0642FF46CE}" srcOrd="0" destOrd="0" presId="urn:microsoft.com/office/officeart/2017/3/layout/DropPinTimeline"/>
    <dgm:cxn modelId="{4A9BDA63-F484-4C6F-82EE-A70E4989C51E}" srcId="{63085546-7C7C-4B3E-ABEB-2669F1A65FB2}" destId="{24A9597D-5431-450F-AD87-033459639606}" srcOrd="0" destOrd="0" parTransId="{B6FF8757-9A76-482B-8201-FE1E251F796A}" sibTransId="{0BA5A555-D766-4D2F-A69F-18115F5EB76B}"/>
    <dgm:cxn modelId="{247DE591-0579-4FF5-9C62-940C4F67096B}" type="presOf" srcId="{63085546-7C7C-4B3E-ABEB-2669F1A65FB2}" destId="{7A5D3400-AF5B-4297-8592-4C1EDB9D0973}" srcOrd="0" destOrd="0" presId="urn:microsoft.com/office/officeart/2017/3/layout/DropPinTimeline"/>
    <dgm:cxn modelId="{A9DFF497-C142-4C61-87D2-7CF13795F8F5}" srcId="{63085546-7C7C-4B3E-ABEB-2669F1A65FB2}" destId="{77ACE4C7-9085-4BE0-9D56-FE6DEFD2B4EB}" srcOrd="1" destOrd="0" parTransId="{0F839757-2283-4C34-ABFF-04D2023F1424}" sibTransId="{D3FFF43D-1B45-4282-A120-C40CC8D7AEB6}"/>
    <dgm:cxn modelId="{A4AA23A2-47BC-4F57-BBD3-4B832EB56A36}" type="presOf" srcId="{24A9597D-5431-450F-AD87-033459639606}" destId="{8F80641C-5637-4B31-A700-34CE8799EA68}" srcOrd="0" destOrd="0" presId="urn:microsoft.com/office/officeart/2017/3/layout/DropPinTimeline"/>
    <dgm:cxn modelId="{DA6A51DB-6C18-400B-9DA5-E8330852483B}" type="presParOf" srcId="{7A5D3400-AF5B-4297-8592-4C1EDB9D0973}" destId="{BD204284-1F7C-4D58-BC79-8C2DEE7E9FAF}" srcOrd="0" destOrd="0" presId="urn:microsoft.com/office/officeart/2017/3/layout/DropPinTimeline"/>
    <dgm:cxn modelId="{B682209A-D180-4D3D-A7FE-3FF4623AAAC8}" type="presParOf" srcId="{7A5D3400-AF5B-4297-8592-4C1EDB9D0973}" destId="{46A6B157-7198-41C4-9D25-C4F8885F1B6F}" srcOrd="1" destOrd="0" presId="urn:microsoft.com/office/officeart/2017/3/layout/DropPinTimeline"/>
    <dgm:cxn modelId="{6027E2AF-9931-432D-A954-BF92209AF8AE}" type="presParOf" srcId="{46A6B157-7198-41C4-9D25-C4F8885F1B6F}" destId="{A099FAD6-A30D-48C2-9078-E3ABBF3DB113}" srcOrd="0" destOrd="0" presId="urn:microsoft.com/office/officeart/2017/3/layout/DropPinTimeline"/>
    <dgm:cxn modelId="{B094C5AA-2EF5-4ECC-82D2-A31C4344D230}" type="presParOf" srcId="{A099FAD6-A30D-48C2-9078-E3ABBF3DB113}" destId="{CE7B9C02-FA02-4FE7-8A35-3771E3137FA1}" srcOrd="0" destOrd="0" presId="urn:microsoft.com/office/officeart/2017/3/layout/DropPinTimeline"/>
    <dgm:cxn modelId="{A4830989-906E-4A8B-88F1-40E1B582B33A}" type="presParOf" srcId="{A099FAD6-A30D-48C2-9078-E3ABBF3DB113}" destId="{7BBAF3B2-6724-4BBC-AA0E-4365168F175E}" srcOrd="1" destOrd="0" presId="urn:microsoft.com/office/officeart/2017/3/layout/DropPinTimeline"/>
    <dgm:cxn modelId="{F3016F0A-C359-4FB2-9D07-2377B2E8CF9D}" type="presParOf" srcId="{7BBAF3B2-6724-4BBC-AA0E-4365168F175E}" destId="{1743731B-2BDA-4ED9-B53D-93D27B287AC9}" srcOrd="0" destOrd="0" presId="urn:microsoft.com/office/officeart/2017/3/layout/DropPinTimeline"/>
    <dgm:cxn modelId="{4B69C72D-6CFE-4ECA-A416-549F261F216B}" type="presParOf" srcId="{7BBAF3B2-6724-4BBC-AA0E-4365168F175E}" destId="{1C809A49-86E7-4072-8D86-3479C1EC13F5}" srcOrd="1" destOrd="0" presId="urn:microsoft.com/office/officeart/2017/3/layout/DropPinTimeline"/>
    <dgm:cxn modelId="{DC418A55-839E-420F-B14F-98E6799969B2}" type="presParOf" srcId="{A099FAD6-A30D-48C2-9078-E3ABBF3DB113}" destId="{95595461-2FE4-457B-B15B-56BFDBED4EA1}" srcOrd="2" destOrd="0" presId="urn:microsoft.com/office/officeart/2017/3/layout/DropPinTimeline"/>
    <dgm:cxn modelId="{924E00A6-AE98-4BFF-A632-6DD4D7F5D2C3}" type="presParOf" srcId="{A099FAD6-A30D-48C2-9078-E3ABBF3DB113}" destId="{8F80641C-5637-4B31-A700-34CE8799EA68}" srcOrd="3" destOrd="0" presId="urn:microsoft.com/office/officeart/2017/3/layout/DropPinTimeline"/>
    <dgm:cxn modelId="{F2C5D4D8-99A9-46CE-AB4B-5828BAA000FD}" type="presParOf" srcId="{A099FAD6-A30D-48C2-9078-E3ABBF3DB113}" destId="{5886F0D4-5A7A-4C99-9446-2B3AD75CBA79}" srcOrd="4" destOrd="0" presId="urn:microsoft.com/office/officeart/2017/3/layout/DropPinTimeline"/>
    <dgm:cxn modelId="{79712A39-0261-4F2D-BCBF-5B4760E456F9}" type="presParOf" srcId="{A099FAD6-A30D-48C2-9078-E3ABBF3DB113}" destId="{E90B43AF-D8B6-4141-96F5-09CD4BA310C8}" srcOrd="5" destOrd="0" presId="urn:microsoft.com/office/officeart/2017/3/layout/DropPinTimeline"/>
    <dgm:cxn modelId="{97F456AB-A405-40EB-A565-9FF4AD2A32B7}" type="presParOf" srcId="{46A6B157-7198-41C4-9D25-C4F8885F1B6F}" destId="{A807FD39-E88E-4DC7-9A17-11DF3788B992}" srcOrd="1" destOrd="0" presId="urn:microsoft.com/office/officeart/2017/3/layout/DropPinTimeline"/>
    <dgm:cxn modelId="{B38E587B-CF1C-4340-8369-2C42A5C9ECA5}" type="presParOf" srcId="{46A6B157-7198-41C4-9D25-C4F8885F1B6F}" destId="{8ADC54B9-2E4B-49B9-8B27-21B1B0D42837}" srcOrd="2" destOrd="0" presId="urn:microsoft.com/office/officeart/2017/3/layout/DropPinTimeline"/>
    <dgm:cxn modelId="{4E73BF3E-1433-45DF-A28F-B9DF04E29BB4}" type="presParOf" srcId="{8ADC54B9-2E4B-49B9-8B27-21B1B0D42837}" destId="{581833A5-43E0-44BD-A402-2C3F67C2F947}" srcOrd="0" destOrd="0" presId="urn:microsoft.com/office/officeart/2017/3/layout/DropPinTimeline"/>
    <dgm:cxn modelId="{5B51D9BC-23FE-4E84-9E3E-6C6B0F27B24D}" type="presParOf" srcId="{8ADC54B9-2E4B-49B9-8B27-21B1B0D42837}" destId="{E6036688-3AB9-4E46-A901-71D4B839AB85}" srcOrd="1" destOrd="0" presId="urn:microsoft.com/office/officeart/2017/3/layout/DropPinTimeline"/>
    <dgm:cxn modelId="{80D5C7E7-2A1E-4E95-9F0A-0FEB34A4852F}" type="presParOf" srcId="{E6036688-3AB9-4E46-A901-71D4B839AB85}" destId="{07F73805-07E5-4273-83E8-54F856A66406}" srcOrd="0" destOrd="0" presId="urn:microsoft.com/office/officeart/2017/3/layout/DropPinTimeline"/>
    <dgm:cxn modelId="{B31B246C-7B6B-47B2-A29C-ABA6049DC7C8}" type="presParOf" srcId="{E6036688-3AB9-4E46-A901-71D4B839AB85}" destId="{A5DB057D-43CC-43EA-AB80-864A9A51E569}" srcOrd="1" destOrd="0" presId="urn:microsoft.com/office/officeart/2017/3/layout/DropPinTimeline"/>
    <dgm:cxn modelId="{075E1974-4993-4E4D-8850-A14DFED2C128}" type="presParOf" srcId="{8ADC54B9-2E4B-49B9-8B27-21B1B0D42837}" destId="{87FD3664-22A2-4C09-A379-9CDF5105617D}" srcOrd="2" destOrd="0" presId="urn:microsoft.com/office/officeart/2017/3/layout/DropPinTimeline"/>
    <dgm:cxn modelId="{8298F859-48EE-413E-A2C0-01266A6AF05C}" type="presParOf" srcId="{8ADC54B9-2E4B-49B9-8B27-21B1B0D42837}" destId="{4BE9D0E4-E4E2-4BA6-A96A-2A0642FF46CE}" srcOrd="3" destOrd="0" presId="urn:microsoft.com/office/officeart/2017/3/layout/DropPinTimeline"/>
    <dgm:cxn modelId="{85FA5DF5-5EB4-456E-8FA5-5D9D32500CB7}" type="presParOf" srcId="{8ADC54B9-2E4B-49B9-8B27-21B1B0D42837}" destId="{66BF9CDF-6E8E-45E2-9517-E295935B4054}" srcOrd="4" destOrd="0" presId="urn:microsoft.com/office/officeart/2017/3/layout/DropPinTimeline"/>
    <dgm:cxn modelId="{A179F951-8B64-430D-B822-11D052B63A4F}" type="presParOf" srcId="{8ADC54B9-2E4B-49B9-8B27-21B1B0D42837}" destId="{C2D0EBAA-03B0-4206-9055-C59E7650D351}" srcOrd="5" destOrd="0" presId="urn:microsoft.com/office/officeart/2017/3/layout/DropPinTimeline"/>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085546-7C7C-4B3E-ABEB-2669F1A65FB2}" type="doc">
      <dgm:prSet loTypeId="urn:microsoft.com/office/officeart/2017/3/layout/DropPinTimeline" loCatId="process" qsTypeId="urn:microsoft.com/office/officeart/2005/8/quickstyle/3d3" qsCatId="3D" csTypeId="urn:microsoft.com/office/officeart/2005/8/colors/accent0_3" csCatId="mainScheme" phldr="1"/>
      <dgm:spPr/>
      <dgm:t>
        <a:bodyPr/>
        <a:lstStyle/>
        <a:p>
          <a:endParaRPr lang="en-US"/>
        </a:p>
      </dgm:t>
    </dgm:pt>
    <dgm:pt modelId="{F4B76808-426C-4ED7-8023-E62FD82D3715}">
      <dgm:prSet/>
      <dgm:spPr/>
      <dgm:t>
        <a:bodyPr anchor="b"/>
        <a:lstStyle/>
        <a:p>
          <a:pPr>
            <a:defRPr b="1"/>
          </a:pPr>
          <a:r>
            <a:rPr lang="en-US" dirty="0"/>
            <a:t>1993</a:t>
          </a:r>
          <a:br>
            <a:rPr lang="en-US" dirty="0"/>
          </a:br>
          <a:r>
            <a:rPr lang="en-US" dirty="0"/>
            <a:t>RDA</a:t>
          </a:r>
        </a:p>
      </dgm:t>
    </dgm:pt>
    <dgm:pt modelId="{8DE75519-8680-4C48-8EAB-4261D870F010}" type="parTrans" cxnId="{43AD6AD2-8807-4B5F-A10E-4D97BBBC4BC6}">
      <dgm:prSet/>
      <dgm:spPr/>
      <dgm:t>
        <a:bodyPr/>
        <a:lstStyle/>
        <a:p>
          <a:pPr algn="l"/>
          <a:endParaRPr lang="en-US"/>
        </a:p>
      </dgm:t>
    </dgm:pt>
    <dgm:pt modelId="{0DB38789-7AC9-44FB-8B78-DD6EC9CD5110}" type="sibTrans" cxnId="{43AD6AD2-8807-4B5F-A10E-4D97BBBC4BC6}">
      <dgm:prSet/>
      <dgm:spPr/>
      <dgm:t>
        <a:bodyPr/>
        <a:lstStyle/>
        <a:p>
          <a:pPr algn="l"/>
          <a:endParaRPr lang="en-US"/>
        </a:p>
      </dgm:t>
    </dgm:pt>
    <dgm:pt modelId="{167F7A16-594E-44BC-AF0B-CBECAC501816}">
      <dgm:prSet/>
      <dgm:spPr/>
      <dgm:t>
        <a:bodyPr anchor="b"/>
        <a:lstStyle/>
        <a:p>
          <a:pPr>
            <a:defRPr b="1"/>
          </a:pPr>
          <a:r>
            <a:rPr lang="en-US" dirty="0"/>
            <a:t>1998</a:t>
          </a:r>
          <a:br>
            <a:rPr lang="en-US" dirty="0"/>
          </a:br>
          <a:r>
            <a:rPr lang="en-US" dirty="0"/>
            <a:t>XML-RPC</a:t>
          </a:r>
        </a:p>
      </dgm:t>
    </dgm:pt>
    <dgm:pt modelId="{05F434A3-74FC-4B98-893B-F984C13D6457}" type="parTrans" cxnId="{806CF717-15B9-4D96-9136-0CC08358B2A5}">
      <dgm:prSet/>
      <dgm:spPr/>
      <dgm:t>
        <a:bodyPr/>
        <a:lstStyle/>
        <a:p>
          <a:pPr algn="l"/>
          <a:endParaRPr lang="en-US"/>
        </a:p>
      </dgm:t>
    </dgm:pt>
    <dgm:pt modelId="{F26B5CE3-924A-470F-952D-78558C4C872D}" type="sibTrans" cxnId="{806CF717-15B9-4D96-9136-0CC08358B2A5}">
      <dgm:prSet/>
      <dgm:spPr/>
      <dgm:t>
        <a:bodyPr/>
        <a:lstStyle/>
        <a:p>
          <a:pPr algn="l"/>
          <a:endParaRPr lang="en-US"/>
        </a:p>
      </dgm:t>
    </dgm:pt>
    <dgm:pt modelId="{77ACE4C7-9085-4BE0-9D56-FE6DEFD2B4EB}">
      <dgm:prSet/>
      <dgm:spPr/>
      <dgm:t>
        <a:bodyPr anchor="b"/>
        <a:lstStyle/>
        <a:p>
          <a:pPr>
            <a:defRPr b="1"/>
          </a:pPr>
          <a:r>
            <a:rPr lang="en-US" dirty="0"/>
            <a:t>1981</a:t>
          </a:r>
          <a:br>
            <a:rPr lang="en-US" dirty="0"/>
          </a:br>
          <a:r>
            <a:rPr lang="en-US" dirty="0"/>
            <a:t>RPC</a:t>
          </a:r>
        </a:p>
      </dgm:t>
    </dgm:pt>
    <dgm:pt modelId="{0F839757-2283-4C34-ABFF-04D2023F1424}" type="parTrans" cxnId="{A9DFF497-C142-4C61-87D2-7CF13795F8F5}">
      <dgm:prSet/>
      <dgm:spPr/>
      <dgm:t>
        <a:bodyPr/>
        <a:lstStyle/>
        <a:p>
          <a:endParaRPr lang="en-US"/>
        </a:p>
      </dgm:t>
    </dgm:pt>
    <dgm:pt modelId="{D3FFF43D-1B45-4282-A120-C40CC8D7AEB6}" type="sibTrans" cxnId="{A9DFF497-C142-4C61-87D2-7CF13795F8F5}">
      <dgm:prSet/>
      <dgm:spPr/>
      <dgm:t>
        <a:bodyPr/>
        <a:lstStyle/>
        <a:p>
          <a:endParaRPr lang="en-US"/>
        </a:p>
      </dgm:t>
    </dgm:pt>
    <dgm:pt modelId="{1E529C6E-C939-479A-A075-9E9B02837B50}">
      <dgm:prSet/>
      <dgm:spPr/>
      <dgm:t>
        <a:bodyPr anchor="b"/>
        <a:lstStyle/>
        <a:p>
          <a:pPr>
            <a:defRPr b="1"/>
          </a:pPr>
          <a:r>
            <a:rPr lang="en-US" dirty="0"/>
            <a:t>1991</a:t>
          </a:r>
          <a:br>
            <a:rPr lang="en-US" dirty="0"/>
          </a:br>
          <a:r>
            <a:rPr lang="en-US" dirty="0"/>
            <a:t>CORBA</a:t>
          </a:r>
        </a:p>
      </dgm:t>
    </dgm:pt>
    <dgm:pt modelId="{192E80CB-2667-481C-8244-6EC4AEED1BC2}" type="sibTrans" cxnId="{99746BB5-7122-43B8-8680-CF610F03585C}">
      <dgm:prSet/>
      <dgm:spPr/>
      <dgm:t>
        <a:bodyPr/>
        <a:lstStyle/>
        <a:p>
          <a:pPr algn="l"/>
          <a:endParaRPr lang="en-US"/>
        </a:p>
      </dgm:t>
    </dgm:pt>
    <dgm:pt modelId="{46B3C017-F97A-4640-992A-33AEE06B2EFC}" type="parTrans" cxnId="{99746BB5-7122-43B8-8680-CF610F03585C}">
      <dgm:prSet/>
      <dgm:spPr/>
      <dgm:t>
        <a:bodyPr/>
        <a:lstStyle/>
        <a:p>
          <a:pPr algn="l"/>
          <a:endParaRPr lang="en-US"/>
        </a:p>
      </dgm:t>
    </dgm:pt>
    <dgm:pt modelId="{24A9597D-5431-450F-AD87-033459639606}">
      <dgm:prSet/>
      <dgm:spPr/>
      <dgm:t>
        <a:bodyPr anchor="b"/>
        <a:lstStyle/>
        <a:p>
          <a:pPr>
            <a:defRPr b="1"/>
          </a:pPr>
          <a:r>
            <a:rPr lang="en-US" dirty="0"/>
            <a:t>~1970~</a:t>
          </a:r>
          <a:br>
            <a:rPr lang="en-US" dirty="0"/>
          </a:br>
          <a:r>
            <a:rPr lang="en-US" dirty="0"/>
            <a:t>RPC concept</a:t>
          </a:r>
          <a:br>
            <a:rPr lang="en-US" dirty="0"/>
          </a:br>
          <a:r>
            <a:rPr lang="en-US" dirty="0"/>
            <a:t>Messaging</a:t>
          </a:r>
          <a:br>
            <a:rPr lang="en-US" dirty="0"/>
          </a:br>
          <a:r>
            <a:rPr lang="en-US" dirty="0"/>
            <a:t>Queuing</a:t>
          </a:r>
        </a:p>
      </dgm:t>
    </dgm:pt>
    <dgm:pt modelId="{B6FF8757-9A76-482B-8201-FE1E251F796A}" type="parTrans" cxnId="{4A9BDA63-F484-4C6F-82EE-A70E4989C51E}">
      <dgm:prSet/>
      <dgm:spPr/>
      <dgm:t>
        <a:bodyPr/>
        <a:lstStyle/>
        <a:p>
          <a:endParaRPr lang="en-US"/>
        </a:p>
      </dgm:t>
    </dgm:pt>
    <dgm:pt modelId="{0BA5A555-D766-4D2F-A69F-18115F5EB76B}" type="sibTrans" cxnId="{4A9BDA63-F484-4C6F-82EE-A70E4989C51E}">
      <dgm:prSet/>
      <dgm:spPr/>
      <dgm:t>
        <a:bodyPr/>
        <a:lstStyle/>
        <a:p>
          <a:endParaRPr lang="en-US"/>
        </a:p>
      </dgm:t>
    </dgm:pt>
    <dgm:pt modelId="{7A5D3400-AF5B-4297-8592-4C1EDB9D0973}" type="pres">
      <dgm:prSet presAssocID="{63085546-7C7C-4B3E-ABEB-2669F1A65FB2}" presName="root" presStyleCnt="0">
        <dgm:presLayoutVars>
          <dgm:chMax/>
          <dgm:chPref/>
          <dgm:animLvl val="lvl"/>
        </dgm:presLayoutVars>
      </dgm:prSet>
      <dgm:spPr/>
    </dgm:pt>
    <dgm:pt modelId="{BD204284-1F7C-4D58-BC79-8C2DEE7E9FAF}" type="pres">
      <dgm:prSet presAssocID="{63085546-7C7C-4B3E-ABEB-2669F1A65FB2}" presName="divider" presStyleLbl="fgAcc1" presStyleIdx="0" presStyleCnt="6" custSzY="428624"/>
      <dgm:spPr>
        <a:prstGeom prst="homePlate">
          <a:avLst/>
        </a:prstGeom>
      </dgm:spPr>
    </dgm:pt>
    <dgm:pt modelId="{46A6B157-7198-41C4-9D25-C4F8885F1B6F}" type="pres">
      <dgm:prSet presAssocID="{63085546-7C7C-4B3E-ABEB-2669F1A65FB2}" presName="nodes" presStyleCnt="0">
        <dgm:presLayoutVars>
          <dgm:chMax/>
          <dgm:chPref/>
          <dgm:animLvl val="lvl"/>
        </dgm:presLayoutVars>
      </dgm:prSet>
      <dgm:spPr/>
    </dgm:pt>
    <dgm:pt modelId="{35D4265B-9CC2-4F33-AA01-7ED8B091771A}" type="pres">
      <dgm:prSet presAssocID="{24A9597D-5431-450F-AD87-033459639606}" presName="composite" presStyleCnt="0"/>
      <dgm:spPr/>
    </dgm:pt>
    <dgm:pt modelId="{DA2037BF-1D5B-46AB-9007-789D01C32456}" type="pres">
      <dgm:prSet presAssocID="{24A9597D-5431-450F-AD87-033459639606}" presName="ConnectorPoint" presStyleLbl="lnNode1" presStyleIdx="0" presStyleCnt="5"/>
      <dgm:spPr>
        <a:solidFill>
          <a:schemeClr val="dk2">
            <a:hueOff val="0"/>
            <a:satOff val="0"/>
            <a:lumOff val="0"/>
            <a:alphaOff val="0"/>
          </a:schemeClr>
        </a:solidFill>
        <a:ln w="6350">
          <a:noFill/>
        </a:ln>
        <a:effectLst/>
      </dgm:spPr>
    </dgm:pt>
    <dgm:pt modelId="{3D071174-4AC5-47D5-A502-7CCB2D4EAF26}" type="pres">
      <dgm:prSet presAssocID="{24A9597D-5431-450F-AD87-033459639606}" presName="DropPinPlaceHolder" presStyleCnt="0"/>
      <dgm:spPr/>
    </dgm:pt>
    <dgm:pt modelId="{E2320E50-EF1B-42E0-A56D-8BBC5FDA6D41}" type="pres">
      <dgm:prSet presAssocID="{24A9597D-5431-450F-AD87-033459639606}" presName="DropPin" presStyleLbl="alignNode1" presStyleIdx="0" presStyleCnt="5"/>
      <dgm:spPr/>
    </dgm:pt>
    <dgm:pt modelId="{BDA48608-3657-441B-A4D7-1D7464C0E0CB}" type="pres">
      <dgm:prSet presAssocID="{24A9597D-5431-450F-AD87-033459639606}" presName="Ellipse" presStyleLbl="fgAcc1" presStyleIdx="1" presStyleCnt="6"/>
      <dgm:spPr>
        <a:solidFill>
          <a:schemeClr val="lt2">
            <a:alpha val="90000"/>
            <a:hueOff val="0"/>
            <a:satOff val="0"/>
            <a:lumOff val="0"/>
            <a:alphaOff val="0"/>
          </a:schemeClr>
        </a:solidFill>
        <a:ln>
          <a:noFill/>
        </a:ln>
        <a:effectLst/>
      </dgm:spPr>
    </dgm:pt>
    <dgm:pt modelId="{C225E8D7-774C-4DC1-9AA1-F3B2F352504E}" type="pres">
      <dgm:prSet presAssocID="{24A9597D-5431-450F-AD87-033459639606}" presName="L2TextContainer" presStyleLbl="revTx" presStyleIdx="0" presStyleCnt="10">
        <dgm:presLayoutVars>
          <dgm:bulletEnabled val="1"/>
        </dgm:presLayoutVars>
      </dgm:prSet>
      <dgm:spPr/>
    </dgm:pt>
    <dgm:pt modelId="{8CBA863D-5AD2-4756-8C8B-E5B3C048DE9D}" type="pres">
      <dgm:prSet presAssocID="{24A9597D-5431-450F-AD87-033459639606}" presName="L1TextContainer" presStyleLbl="revTx" presStyleIdx="1" presStyleCnt="10">
        <dgm:presLayoutVars>
          <dgm:chMax val="1"/>
          <dgm:chPref val="1"/>
          <dgm:bulletEnabled val="1"/>
        </dgm:presLayoutVars>
      </dgm:prSet>
      <dgm:spPr/>
    </dgm:pt>
    <dgm:pt modelId="{23E4EE21-5274-472E-A4BE-B181B7718783}" type="pres">
      <dgm:prSet presAssocID="{24A9597D-5431-450F-AD87-033459639606}" presName="ConnectLine" presStyleLbl="sibTrans1D1" presStyleIdx="0" presStyleCnt="5"/>
      <dgm:spPr>
        <a:noFill/>
        <a:ln w="12700" cap="flat" cmpd="sng" algn="ctr">
          <a:solidFill>
            <a:schemeClr val="dk2">
              <a:hueOff val="0"/>
              <a:satOff val="0"/>
              <a:lumOff val="0"/>
              <a:alphaOff val="0"/>
            </a:schemeClr>
          </a:solidFill>
          <a:prstDash val="dash"/>
        </a:ln>
        <a:effectLst/>
      </dgm:spPr>
    </dgm:pt>
    <dgm:pt modelId="{FDB2990A-DAB7-4296-9D54-74B95098CFBF}" type="pres">
      <dgm:prSet presAssocID="{24A9597D-5431-450F-AD87-033459639606}" presName="EmptyPlaceHolder" presStyleCnt="0"/>
      <dgm:spPr/>
    </dgm:pt>
    <dgm:pt modelId="{2A4D852E-7098-452F-8443-508D23300CF3}" type="pres">
      <dgm:prSet presAssocID="{0BA5A555-D766-4D2F-A69F-18115F5EB76B}" presName="spaceBetweenRectangles" presStyleCnt="0"/>
      <dgm:spPr/>
    </dgm:pt>
    <dgm:pt modelId="{6F430720-6702-463C-A60F-FB4C77E2E607}" type="pres">
      <dgm:prSet presAssocID="{77ACE4C7-9085-4BE0-9D56-FE6DEFD2B4EB}" presName="composite" presStyleCnt="0"/>
      <dgm:spPr/>
    </dgm:pt>
    <dgm:pt modelId="{36525857-D177-4641-91F8-4CDE25A90F49}" type="pres">
      <dgm:prSet presAssocID="{77ACE4C7-9085-4BE0-9D56-FE6DEFD2B4EB}" presName="ConnectorPoint" presStyleLbl="lnNode1" presStyleIdx="1" presStyleCnt="5"/>
      <dgm:spPr>
        <a:solidFill>
          <a:schemeClr val="dk2">
            <a:hueOff val="0"/>
            <a:satOff val="0"/>
            <a:lumOff val="0"/>
            <a:alphaOff val="0"/>
          </a:schemeClr>
        </a:solidFill>
        <a:ln w="6350">
          <a:noFill/>
        </a:ln>
        <a:effectLst/>
      </dgm:spPr>
    </dgm:pt>
    <dgm:pt modelId="{194E1EFB-A6FB-4057-B226-9234C96653CB}" type="pres">
      <dgm:prSet presAssocID="{77ACE4C7-9085-4BE0-9D56-FE6DEFD2B4EB}" presName="DropPinPlaceHolder" presStyleCnt="0"/>
      <dgm:spPr/>
    </dgm:pt>
    <dgm:pt modelId="{1A2ED0E3-1661-48A0-BB01-BEDFC7423F3E}" type="pres">
      <dgm:prSet presAssocID="{77ACE4C7-9085-4BE0-9D56-FE6DEFD2B4EB}" presName="DropPin" presStyleLbl="alignNode1" presStyleIdx="1" presStyleCnt="5"/>
      <dgm:spPr/>
    </dgm:pt>
    <dgm:pt modelId="{7D74E13E-6FD5-44E4-8358-77A6C638139C}" type="pres">
      <dgm:prSet presAssocID="{77ACE4C7-9085-4BE0-9D56-FE6DEFD2B4EB}" presName="Ellipse" presStyleLbl="fgAcc1" presStyleIdx="2" presStyleCnt="6"/>
      <dgm:spPr>
        <a:solidFill>
          <a:schemeClr val="lt2">
            <a:alpha val="90000"/>
            <a:hueOff val="0"/>
            <a:satOff val="0"/>
            <a:lumOff val="0"/>
            <a:alphaOff val="0"/>
          </a:schemeClr>
        </a:solidFill>
        <a:ln>
          <a:noFill/>
        </a:ln>
        <a:effectLst/>
      </dgm:spPr>
    </dgm:pt>
    <dgm:pt modelId="{0D5A17A9-5D8F-4295-B58D-2EB72F139EC7}" type="pres">
      <dgm:prSet presAssocID="{77ACE4C7-9085-4BE0-9D56-FE6DEFD2B4EB}" presName="L2TextContainer" presStyleLbl="revTx" presStyleIdx="2" presStyleCnt="10">
        <dgm:presLayoutVars>
          <dgm:bulletEnabled val="1"/>
        </dgm:presLayoutVars>
      </dgm:prSet>
      <dgm:spPr/>
    </dgm:pt>
    <dgm:pt modelId="{747B134D-296A-4682-95DC-5908E9A7AF1E}" type="pres">
      <dgm:prSet presAssocID="{77ACE4C7-9085-4BE0-9D56-FE6DEFD2B4EB}" presName="L1TextContainer" presStyleLbl="revTx" presStyleIdx="3" presStyleCnt="10">
        <dgm:presLayoutVars>
          <dgm:chMax val="1"/>
          <dgm:chPref val="1"/>
          <dgm:bulletEnabled val="1"/>
        </dgm:presLayoutVars>
      </dgm:prSet>
      <dgm:spPr/>
    </dgm:pt>
    <dgm:pt modelId="{8E30E049-FE29-4CCD-A791-5CD7EB7A61E1}" type="pres">
      <dgm:prSet presAssocID="{77ACE4C7-9085-4BE0-9D56-FE6DEFD2B4EB}" presName="ConnectLine" presStyleLbl="sibTrans1D1" presStyleIdx="1" presStyleCnt="5"/>
      <dgm:spPr>
        <a:noFill/>
        <a:ln w="12700" cap="flat" cmpd="sng" algn="ctr">
          <a:solidFill>
            <a:schemeClr val="dk2">
              <a:hueOff val="0"/>
              <a:satOff val="0"/>
              <a:lumOff val="0"/>
              <a:alphaOff val="0"/>
            </a:schemeClr>
          </a:solidFill>
          <a:prstDash val="dash"/>
        </a:ln>
        <a:effectLst/>
      </dgm:spPr>
    </dgm:pt>
    <dgm:pt modelId="{E4E446D8-04BA-4821-94C5-4BC9128A14F3}" type="pres">
      <dgm:prSet presAssocID="{77ACE4C7-9085-4BE0-9D56-FE6DEFD2B4EB}" presName="EmptyPlaceHolder" presStyleCnt="0"/>
      <dgm:spPr/>
    </dgm:pt>
    <dgm:pt modelId="{E0DAEDA0-B19A-4C1D-A793-916D49326819}" type="pres">
      <dgm:prSet presAssocID="{D3FFF43D-1B45-4282-A120-C40CC8D7AEB6}" presName="spaceBetweenRectangles" presStyleCnt="0"/>
      <dgm:spPr/>
    </dgm:pt>
    <dgm:pt modelId="{4AD5D382-D504-4C72-9015-2428B5738B4B}" type="pres">
      <dgm:prSet presAssocID="{1E529C6E-C939-479A-A075-9E9B02837B50}" presName="composite" presStyleCnt="0"/>
      <dgm:spPr/>
    </dgm:pt>
    <dgm:pt modelId="{01139EBE-AC97-40BF-9782-E83F3CE42DF4}" type="pres">
      <dgm:prSet presAssocID="{1E529C6E-C939-479A-A075-9E9B02837B50}" presName="ConnectorPoint" presStyleLbl="lnNode1" presStyleIdx="2" presStyleCnt="5"/>
      <dgm:spPr>
        <a:solidFill>
          <a:schemeClr val="dk2">
            <a:hueOff val="0"/>
            <a:satOff val="0"/>
            <a:lumOff val="0"/>
            <a:alphaOff val="0"/>
          </a:schemeClr>
        </a:solidFill>
        <a:ln w="6350">
          <a:noFill/>
        </a:ln>
        <a:effectLst/>
      </dgm:spPr>
    </dgm:pt>
    <dgm:pt modelId="{E433A787-6263-444E-92E6-420C2A532776}" type="pres">
      <dgm:prSet presAssocID="{1E529C6E-C939-479A-A075-9E9B02837B50}" presName="DropPinPlaceHolder" presStyleCnt="0"/>
      <dgm:spPr/>
    </dgm:pt>
    <dgm:pt modelId="{87F73DED-482F-47D6-BE5F-208C1E63C8BD}" type="pres">
      <dgm:prSet presAssocID="{1E529C6E-C939-479A-A075-9E9B02837B50}" presName="DropPin" presStyleLbl="alignNode1" presStyleIdx="2" presStyleCnt="5"/>
      <dgm:spPr/>
    </dgm:pt>
    <dgm:pt modelId="{043EA9E2-9BF2-472B-8E05-0AF2D2E1EDAE}" type="pres">
      <dgm:prSet presAssocID="{1E529C6E-C939-479A-A075-9E9B02837B50}" presName="Ellipse" presStyleLbl="fgAcc1" presStyleIdx="3" presStyleCnt="6"/>
      <dgm:spPr>
        <a:solidFill>
          <a:schemeClr val="lt2">
            <a:alpha val="90000"/>
            <a:hueOff val="0"/>
            <a:satOff val="0"/>
            <a:lumOff val="0"/>
            <a:alphaOff val="0"/>
          </a:schemeClr>
        </a:solidFill>
        <a:ln>
          <a:noFill/>
        </a:ln>
        <a:effectLst/>
      </dgm:spPr>
    </dgm:pt>
    <dgm:pt modelId="{F4E084CE-4429-4BA8-B6AB-FBE6F08A9363}" type="pres">
      <dgm:prSet presAssocID="{1E529C6E-C939-479A-A075-9E9B02837B50}" presName="L2TextContainer" presStyleLbl="revTx" presStyleIdx="4" presStyleCnt="10">
        <dgm:presLayoutVars>
          <dgm:bulletEnabled val="1"/>
        </dgm:presLayoutVars>
      </dgm:prSet>
      <dgm:spPr/>
    </dgm:pt>
    <dgm:pt modelId="{1D59F906-2A4F-4555-8DD8-B7736186F7B0}" type="pres">
      <dgm:prSet presAssocID="{1E529C6E-C939-479A-A075-9E9B02837B50}" presName="L1TextContainer" presStyleLbl="revTx" presStyleIdx="5" presStyleCnt="10">
        <dgm:presLayoutVars>
          <dgm:chMax val="1"/>
          <dgm:chPref val="1"/>
          <dgm:bulletEnabled val="1"/>
        </dgm:presLayoutVars>
      </dgm:prSet>
      <dgm:spPr/>
    </dgm:pt>
    <dgm:pt modelId="{E6C0E1F8-839C-416D-A074-467AE9522EB3}" type="pres">
      <dgm:prSet presAssocID="{1E529C6E-C939-479A-A075-9E9B02837B50}" presName="ConnectLine" presStyleLbl="sibTrans1D1" presStyleIdx="2" presStyleCnt="5"/>
      <dgm:spPr>
        <a:noFill/>
        <a:ln w="12700" cap="flat" cmpd="sng" algn="ctr">
          <a:solidFill>
            <a:schemeClr val="dk2">
              <a:hueOff val="0"/>
              <a:satOff val="0"/>
              <a:lumOff val="0"/>
              <a:alphaOff val="0"/>
            </a:schemeClr>
          </a:solidFill>
          <a:prstDash val="dash"/>
        </a:ln>
        <a:effectLst/>
      </dgm:spPr>
    </dgm:pt>
    <dgm:pt modelId="{6838898A-EF8F-4488-8F59-48C1A9D9C48A}" type="pres">
      <dgm:prSet presAssocID="{1E529C6E-C939-479A-A075-9E9B02837B50}" presName="EmptyPlaceHolder" presStyleCnt="0"/>
      <dgm:spPr/>
    </dgm:pt>
    <dgm:pt modelId="{8AA2201E-DCF7-4099-A0E5-452DCBA56E9B}" type="pres">
      <dgm:prSet presAssocID="{192E80CB-2667-481C-8244-6EC4AEED1BC2}" presName="spaceBetweenRectangles" presStyleCnt="0"/>
      <dgm:spPr/>
    </dgm:pt>
    <dgm:pt modelId="{324456D5-3689-4F44-8FBB-893586F33F41}" type="pres">
      <dgm:prSet presAssocID="{F4B76808-426C-4ED7-8023-E62FD82D3715}" presName="composite" presStyleCnt="0"/>
      <dgm:spPr/>
    </dgm:pt>
    <dgm:pt modelId="{2056A52D-FBAB-480D-B110-F50B7DAA4450}" type="pres">
      <dgm:prSet presAssocID="{F4B76808-426C-4ED7-8023-E62FD82D3715}" presName="ConnectorPoint" presStyleLbl="lnNode1" presStyleIdx="3" presStyleCnt="5"/>
      <dgm:spPr>
        <a:solidFill>
          <a:schemeClr val="dk2">
            <a:hueOff val="0"/>
            <a:satOff val="0"/>
            <a:lumOff val="0"/>
            <a:alphaOff val="0"/>
          </a:schemeClr>
        </a:solidFill>
        <a:ln w="6350">
          <a:noFill/>
        </a:ln>
        <a:effectLst/>
      </dgm:spPr>
    </dgm:pt>
    <dgm:pt modelId="{907E7048-557A-458F-8448-41E473A2ADFB}" type="pres">
      <dgm:prSet presAssocID="{F4B76808-426C-4ED7-8023-E62FD82D3715}" presName="DropPinPlaceHolder" presStyleCnt="0"/>
      <dgm:spPr/>
    </dgm:pt>
    <dgm:pt modelId="{4A22D198-004A-4F6C-AA11-D79E7A579B25}" type="pres">
      <dgm:prSet presAssocID="{F4B76808-426C-4ED7-8023-E62FD82D3715}" presName="DropPin" presStyleLbl="alignNode1" presStyleIdx="3" presStyleCnt="5"/>
      <dgm:spPr/>
    </dgm:pt>
    <dgm:pt modelId="{C3F6EE7C-5326-4E7F-B70F-6DAE9E6E27CA}" type="pres">
      <dgm:prSet presAssocID="{F4B76808-426C-4ED7-8023-E62FD82D3715}" presName="Ellipse" presStyleLbl="fgAcc1" presStyleIdx="4" presStyleCnt="6"/>
      <dgm:spPr>
        <a:solidFill>
          <a:schemeClr val="lt2">
            <a:alpha val="90000"/>
            <a:hueOff val="0"/>
            <a:satOff val="0"/>
            <a:lumOff val="0"/>
            <a:alphaOff val="0"/>
          </a:schemeClr>
        </a:solidFill>
        <a:ln>
          <a:noFill/>
        </a:ln>
        <a:effectLst/>
      </dgm:spPr>
    </dgm:pt>
    <dgm:pt modelId="{DB434F92-0DF5-4D93-97E9-8EB71CC1BC7C}" type="pres">
      <dgm:prSet presAssocID="{F4B76808-426C-4ED7-8023-E62FD82D3715}" presName="L2TextContainer" presStyleLbl="revTx" presStyleIdx="6" presStyleCnt="10">
        <dgm:presLayoutVars>
          <dgm:bulletEnabled val="1"/>
        </dgm:presLayoutVars>
      </dgm:prSet>
      <dgm:spPr/>
    </dgm:pt>
    <dgm:pt modelId="{B4CC2A32-B31F-4455-95DA-F46105D749DF}" type="pres">
      <dgm:prSet presAssocID="{F4B76808-426C-4ED7-8023-E62FD82D3715}" presName="L1TextContainer" presStyleLbl="revTx" presStyleIdx="7" presStyleCnt="10">
        <dgm:presLayoutVars>
          <dgm:chMax val="1"/>
          <dgm:chPref val="1"/>
          <dgm:bulletEnabled val="1"/>
        </dgm:presLayoutVars>
      </dgm:prSet>
      <dgm:spPr/>
    </dgm:pt>
    <dgm:pt modelId="{422BACEF-6E6A-4E0B-A78E-2FD61803474F}" type="pres">
      <dgm:prSet presAssocID="{F4B76808-426C-4ED7-8023-E62FD82D3715}" presName="ConnectLine" presStyleLbl="sibTrans1D1" presStyleIdx="3" presStyleCnt="5"/>
      <dgm:spPr>
        <a:noFill/>
        <a:ln w="12700" cap="flat" cmpd="sng" algn="ctr">
          <a:solidFill>
            <a:schemeClr val="dk2">
              <a:hueOff val="0"/>
              <a:satOff val="0"/>
              <a:lumOff val="0"/>
              <a:alphaOff val="0"/>
            </a:schemeClr>
          </a:solidFill>
          <a:prstDash val="dash"/>
        </a:ln>
        <a:effectLst/>
      </dgm:spPr>
    </dgm:pt>
    <dgm:pt modelId="{C1649548-85B0-4EBC-B764-2C37486817B0}" type="pres">
      <dgm:prSet presAssocID="{F4B76808-426C-4ED7-8023-E62FD82D3715}" presName="EmptyPlaceHolder" presStyleCnt="0"/>
      <dgm:spPr/>
    </dgm:pt>
    <dgm:pt modelId="{3ABBB5F7-4BB4-4544-A948-77C4547823BD}" type="pres">
      <dgm:prSet presAssocID="{0DB38789-7AC9-44FB-8B78-DD6EC9CD5110}" presName="spaceBetweenRectangles" presStyleCnt="0"/>
      <dgm:spPr/>
    </dgm:pt>
    <dgm:pt modelId="{59C08AF4-464C-4D51-A911-2CC9BE78296E}" type="pres">
      <dgm:prSet presAssocID="{167F7A16-594E-44BC-AF0B-CBECAC501816}" presName="composite" presStyleCnt="0"/>
      <dgm:spPr/>
    </dgm:pt>
    <dgm:pt modelId="{C1CBF721-B9C6-42DF-9BA6-0AF2089F364E}" type="pres">
      <dgm:prSet presAssocID="{167F7A16-594E-44BC-AF0B-CBECAC501816}" presName="ConnectorPoint" presStyleLbl="lnNode1" presStyleIdx="4" presStyleCnt="5"/>
      <dgm:spPr>
        <a:solidFill>
          <a:schemeClr val="dk2">
            <a:hueOff val="0"/>
            <a:satOff val="0"/>
            <a:lumOff val="0"/>
            <a:alphaOff val="0"/>
          </a:schemeClr>
        </a:solidFill>
        <a:ln w="6350">
          <a:noFill/>
        </a:ln>
        <a:effectLst/>
      </dgm:spPr>
    </dgm:pt>
    <dgm:pt modelId="{44407CB0-4C27-4547-8B0A-0509D1504CAE}" type="pres">
      <dgm:prSet presAssocID="{167F7A16-594E-44BC-AF0B-CBECAC501816}" presName="DropPinPlaceHolder" presStyleCnt="0"/>
      <dgm:spPr/>
    </dgm:pt>
    <dgm:pt modelId="{00BAF9E5-789A-48BA-8CBF-01DED2146D70}" type="pres">
      <dgm:prSet presAssocID="{167F7A16-594E-44BC-AF0B-CBECAC501816}" presName="DropPin" presStyleLbl="alignNode1" presStyleIdx="4" presStyleCnt="5"/>
      <dgm:spPr/>
    </dgm:pt>
    <dgm:pt modelId="{505CDF13-A10F-4DDB-B4E8-7ADE759FE2F1}" type="pres">
      <dgm:prSet presAssocID="{167F7A16-594E-44BC-AF0B-CBECAC501816}" presName="Ellipse" presStyleLbl="fgAcc1" presStyleIdx="5" presStyleCnt="6"/>
      <dgm:spPr>
        <a:solidFill>
          <a:schemeClr val="lt2">
            <a:alpha val="90000"/>
            <a:hueOff val="0"/>
            <a:satOff val="0"/>
            <a:lumOff val="0"/>
            <a:alphaOff val="0"/>
          </a:schemeClr>
        </a:solidFill>
        <a:ln>
          <a:noFill/>
        </a:ln>
        <a:effectLst/>
      </dgm:spPr>
    </dgm:pt>
    <dgm:pt modelId="{D23C249B-91FB-4B29-9DF4-93BA34639A20}" type="pres">
      <dgm:prSet presAssocID="{167F7A16-594E-44BC-AF0B-CBECAC501816}" presName="L2TextContainer" presStyleLbl="revTx" presStyleIdx="8" presStyleCnt="10">
        <dgm:presLayoutVars>
          <dgm:bulletEnabled val="1"/>
        </dgm:presLayoutVars>
      </dgm:prSet>
      <dgm:spPr/>
    </dgm:pt>
    <dgm:pt modelId="{3A7ED3D0-C949-40F5-910D-D7EFB20529BA}" type="pres">
      <dgm:prSet presAssocID="{167F7A16-594E-44BC-AF0B-CBECAC501816}" presName="L1TextContainer" presStyleLbl="revTx" presStyleIdx="9" presStyleCnt="10">
        <dgm:presLayoutVars>
          <dgm:chMax val="1"/>
          <dgm:chPref val="1"/>
          <dgm:bulletEnabled val="1"/>
        </dgm:presLayoutVars>
      </dgm:prSet>
      <dgm:spPr/>
    </dgm:pt>
    <dgm:pt modelId="{BF4F1864-094B-45A1-99E9-CF883EA01071}" type="pres">
      <dgm:prSet presAssocID="{167F7A16-594E-44BC-AF0B-CBECAC501816}" presName="ConnectLine" presStyleLbl="sibTrans1D1" presStyleIdx="4" presStyleCnt="5"/>
      <dgm:spPr>
        <a:noFill/>
        <a:ln w="12700" cap="flat" cmpd="sng" algn="ctr">
          <a:solidFill>
            <a:schemeClr val="dk2">
              <a:hueOff val="0"/>
              <a:satOff val="0"/>
              <a:lumOff val="0"/>
              <a:alphaOff val="0"/>
            </a:schemeClr>
          </a:solidFill>
          <a:prstDash val="dash"/>
        </a:ln>
        <a:effectLst/>
      </dgm:spPr>
    </dgm:pt>
    <dgm:pt modelId="{4CFD3EE2-FFA3-4EFC-BCC7-FDBB58A060CC}" type="pres">
      <dgm:prSet presAssocID="{167F7A16-594E-44BC-AF0B-CBECAC501816}" presName="EmptyPlaceHolder" presStyleCnt="0"/>
      <dgm:spPr/>
    </dgm:pt>
  </dgm:ptLst>
  <dgm:cxnLst>
    <dgm:cxn modelId="{806CF717-15B9-4D96-9136-0CC08358B2A5}" srcId="{63085546-7C7C-4B3E-ABEB-2669F1A65FB2}" destId="{167F7A16-594E-44BC-AF0B-CBECAC501816}" srcOrd="4" destOrd="0" parTransId="{05F434A3-74FC-4B98-893B-F984C13D6457}" sibTransId="{F26B5CE3-924A-470F-952D-78558C4C872D}"/>
    <dgm:cxn modelId="{4A9BDA63-F484-4C6F-82EE-A70E4989C51E}" srcId="{63085546-7C7C-4B3E-ABEB-2669F1A65FB2}" destId="{24A9597D-5431-450F-AD87-033459639606}" srcOrd="0" destOrd="0" parTransId="{B6FF8757-9A76-482B-8201-FE1E251F796A}" sibTransId="{0BA5A555-D766-4D2F-A69F-18115F5EB76B}"/>
    <dgm:cxn modelId="{FE671A6D-1456-4CCF-88ED-2BB095BCCF96}" type="presOf" srcId="{167F7A16-594E-44BC-AF0B-CBECAC501816}" destId="{3A7ED3D0-C949-40F5-910D-D7EFB20529BA}" srcOrd="0" destOrd="0" presId="urn:microsoft.com/office/officeart/2017/3/layout/DropPinTimeline"/>
    <dgm:cxn modelId="{247DE591-0579-4FF5-9C62-940C4F67096B}" type="presOf" srcId="{63085546-7C7C-4B3E-ABEB-2669F1A65FB2}" destId="{7A5D3400-AF5B-4297-8592-4C1EDB9D0973}" srcOrd="0" destOrd="0" presId="urn:microsoft.com/office/officeart/2017/3/layout/DropPinTimeline"/>
    <dgm:cxn modelId="{A9DFF497-C142-4C61-87D2-7CF13795F8F5}" srcId="{63085546-7C7C-4B3E-ABEB-2669F1A65FB2}" destId="{77ACE4C7-9085-4BE0-9D56-FE6DEFD2B4EB}" srcOrd="1" destOrd="0" parTransId="{0F839757-2283-4C34-ABFF-04D2023F1424}" sibTransId="{D3FFF43D-1B45-4282-A120-C40CC8D7AEB6}"/>
    <dgm:cxn modelId="{99746BB5-7122-43B8-8680-CF610F03585C}" srcId="{63085546-7C7C-4B3E-ABEB-2669F1A65FB2}" destId="{1E529C6E-C939-479A-A075-9E9B02837B50}" srcOrd="2" destOrd="0" parTransId="{46B3C017-F97A-4640-992A-33AEE06B2EFC}" sibTransId="{192E80CB-2667-481C-8244-6EC4AEED1BC2}"/>
    <dgm:cxn modelId="{82F4DABF-AFAF-45C9-9B87-D43BA3053769}" type="presOf" srcId="{24A9597D-5431-450F-AD87-033459639606}" destId="{8CBA863D-5AD2-4756-8C8B-E5B3C048DE9D}" srcOrd="0" destOrd="0" presId="urn:microsoft.com/office/officeart/2017/3/layout/DropPinTimeline"/>
    <dgm:cxn modelId="{43AD6AD2-8807-4B5F-A10E-4D97BBBC4BC6}" srcId="{63085546-7C7C-4B3E-ABEB-2669F1A65FB2}" destId="{F4B76808-426C-4ED7-8023-E62FD82D3715}" srcOrd="3" destOrd="0" parTransId="{8DE75519-8680-4C48-8EAB-4261D870F010}" sibTransId="{0DB38789-7AC9-44FB-8B78-DD6EC9CD5110}"/>
    <dgm:cxn modelId="{E3F1F4D8-8B23-4C22-BA4A-E78DEBE06423}" type="presOf" srcId="{1E529C6E-C939-479A-A075-9E9B02837B50}" destId="{1D59F906-2A4F-4555-8DD8-B7736186F7B0}" srcOrd="0" destOrd="0" presId="urn:microsoft.com/office/officeart/2017/3/layout/DropPinTimeline"/>
    <dgm:cxn modelId="{6032A0E7-AAE4-45CC-8596-0BA52A9B4184}" type="presOf" srcId="{F4B76808-426C-4ED7-8023-E62FD82D3715}" destId="{B4CC2A32-B31F-4455-95DA-F46105D749DF}" srcOrd="0" destOrd="0" presId="urn:microsoft.com/office/officeart/2017/3/layout/DropPinTimeline"/>
    <dgm:cxn modelId="{0DA35FEF-00F2-4BDE-973A-D7211EE2EA89}" type="presOf" srcId="{77ACE4C7-9085-4BE0-9D56-FE6DEFD2B4EB}" destId="{747B134D-296A-4682-95DC-5908E9A7AF1E}" srcOrd="0" destOrd="0" presId="urn:microsoft.com/office/officeart/2017/3/layout/DropPinTimeline"/>
    <dgm:cxn modelId="{DA6A51DB-6C18-400B-9DA5-E8330852483B}" type="presParOf" srcId="{7A5D3400-AF5B-4297-8592-4C1EDB9D0973}" destId="{BD204284-1F7C-4D58-BC79-8C2DEE7E9FAF}" srcOrd="0" destOrd="0" presId="urn:microsoft.com/office/officeart/2017/3/layout/DropPinTimeline"/>
    <dgm:cxn modelId="{B682209A-D180-4D3D-A7FE-3FF4623AAAC8}" type="presParOf" srcId="{7A5D3400-AF5B-4297-8592-4C1EDB9D0973}" destId="{46A6B157-7198-41C4-9D25-C4F8885F1B6F}" srcOrd="1" destOrd="0" presId="urn:microsoft.com/office/officeart/2017/3/layout/DropPinTimeline"/>
    <dgm:cxn modelId="{25DBAB43-228A-4753-8439-A1F5023CFD99}" type="presParOf" srcId="{46A6B157-7198-41C4-9D25-C4F8885F1B6F}" destId="{35D4265B-9CC2-4F33-AA01-7ED8B091771A}" srcOrd="0" destOrd="0" presId="urn:microsoft.com/office/officeart/2017/3/layout/DropPinTimeline"/>
    <dgm:cxn modelId="{6D10FA7A-4AB7-4139-9AAD-C63B04624AF9}" type="presParOf" srcId="{35D4265B-9CC2-4F33-AA01-7ED8B091771A}" destId="{DA2037BF-1D5B-46AB-9007-789D01C32456}" srcOrd="0" destOrd="0" presId="urn:microsoft.com/office/officeart/2017/3/layout/DropPinTimeline"/>
    <dgm:cxn modelId="{1C9CDDAA-341D-4D50-8941-05BB371ED5AB}" type="presParOf" srcId="{35D4265B-9CC2-4F33-AA01-7ED8B091771A}" destId="{3D071174-4AC5-47D5-A502-7CCB2D4EAF26}" srcOrd="1" destOrd="0" presId="urn:microsoft.com/office/officeart/2017/3/layout/DropPinTimeline"/>
    <dgm:cxn modelId="{A76436D9-9E82-4C9F-906C-7744FDD5D931}" type="presParOf" srcId="{3D071174-4AC5-47D5-A502-7CCB2D4EAF26}" destId="{E2320E50-EF1B-42E0-A56D-8BBC5FDA6D41}" srcOrd="0" destOrd="0" presId="urn:microsoft.com/office/officeart/2017/3/layout/DropPinTimeline"/>
    <dgm:cxn modelId="{B1EC0149-5B00-4B16-AB3F-29A744E516BC}" type="presParOf" srcId="{3D071174-4AC5-47D5-A502-7CCB2D4EAF26}" destId="{BDA48608-3657-441B-A4D7-1D7464C0E0CB}" srcOrd="1" destOrd="0" presId="urn:microsoft.com/office/officeart/2017/3/layout/DropPinTimeline"/>
    <dgm:cxn modelId="{84CB4593-E526-43DF-A3A7-386CD03F0A42}" type="presParOf" srcId="{35D4265B-9CC2-4F33-AA01-7ED8B091771A}" destId="{C225E8D7-774C-4DC1-9AA1-F3B2F352504E}" srcOrd="2" destOrd="0" presId="urn:microsoft.com/office/officeart/2017/3/layout/DropPinTimeline"/>
    <dgm:cxn modelId="{6DE1D734-2FC8-4604-9982-43E95E540616}" type="presParOf" srcId="{35D4265B-9CC2-4F33-AA01-7ED8B091771A}" destId="{8CBA863D-5AD2-4756-8C8B-E5B3C048DE9D}" srcOrd="3" destOrd="0" presId="urn:microsoft.com/office/officeart/2017/3/layout/DropPinTimeline"/>
    <dgm:cxn modelId="{43FA9C56-565D-4487-9ACF-708CD60ED182}" type="presParOf" srcId="{35D4265B-9CC2-4F33-AA01-7ED8B091771A}" destId="{23E4EE21-5274-472E-A4BE-B181B7718783}" srcOrd="4" destOrd="0" presId="urn:microsoft.com/office/officeart/2017/3/layout/DropPinTimeline"/>
    <dgm:cxn modelId="{67BD57AE-9A32-495B-A2EA-9EEAE58FCCE8}" type="presParOf" srcId="{35D4265B-9CC2-4F33-AA01-7ED8B091771A}" destId="{FDB2990A-DAB7-4296-9D54-74B95098CFBF}" srcOrd="5" destOrd="0" presId="urn:microsoft.com/office/officeart/2017/3/layout/DropPinTimeline"/>
    <dgm:cxn modelId="{4DA9D9CE-141F-431B-8F95-35EA220E4EDF}" type="presParOf" srcId="{46A6B157-7198-41C4-9D25-C4F8885F1B6F}" destId="{2A4D852E-7098-452F-8443-508D23300CF3}" srcOrd="1" destOrd="0" presId="urn:microsoft.com/office/officeart/2017/3/layout/DropPinTimeline"/>
    <dgm:cxn modelId="{91D32FE0-5ECE-4156-8D85-22BB675B7A4B}" type="presParOf" srcId="{46A6B157-7198-41C4-9D25-C4F8885F1B6F}" destId="{6F430720-6702-463C-A60F-FB4C77E2E607}" srcOrd="2" destOrd="0" presId="urn:microsoft.com/office/officeart/2017/3/layout/DropPinTimeline"/>
    <dgm:cxn modelId="{9D8D51C8-7F03-4D25-A157-3977EA33B16F}" type="presParOf" srcId="{6F430720-6702-463C-A60F-FB4C77E2E607}" destId="{36525857-D177-4641-91F8-4CDE25A90F49}" srcOrd="0" destOrd="0" presId="urn:microsoft.com/office/officeart/2017/3/layout/DropPinTimeline"/>
    <dgm:cxn modelId="{CA5D990A-FC2D-485D-850F-766DEE5B581A}" type="presParOf" srcId="{6F430720-6702-463C-A60F-FB4C77E2E607}" destId="{194E1EFB-A6FB-4057-B226-9234C96653CB}" srcOrd="1" destOrd="0" presId="urn:microsoft.com/office/officeart/2017/3/layout/DropPinTimeline"/>
    <dgm:cxn modelId="{39650C2A-5609-4C39-B27C-2F17E479692E}" type="presParOf" srcId="{194E1EFB-A6FB-4057-B226-9234C96653CB}" destId="{1A2ED0E3-1661-48A0-BB01-BEDFC7423F3E}" srcOrd="0" destOrd="0" presId="urn:microsoft.com/office/officeart/2017/3/layout/DropPinTimeline"/>
    <dgm:cxn modelId="{F4565A20-9BFA-415B-9EFA-0F5BBD363C66}" type="presParOf" srcId="{194E1EFB-A6FB-4057-B226-9234C96653CB}" destId="{7D74E13E-6FD5-44E4-8358-77A6C638139C}" srcOrd="1" destOrd="0" presId="urn:microsoft.com/office/officeart/2017/3/layout/DropPinTimeline"/>
    <dgm:cxn modelId="{AB77C328-41CC-49AA-B95E-D0D4AD8859CC}" type="presParOf" srcId="{6F430720-6702-463C-A60F-FB4C77E2E607}" destId="{0D5A17A9-5D8F-4295-B58D-2EB72F139EC7}" srcOrd="2" destOrd="0" presId="urn:microsoft.com/office/officeart/2017/3/layout/DropPinTimeline"/>
    <dgm:cxn modelId="{BA64844A-897B-4FCD-967A-E7FE34F59217}" type="presParOf" srcId="{6F430720-6702-463C-A60F-FB4C77E2E607}" destId="{747B134D-296A-4682-95DC-5908E9A7AF1E}" srcOrd="3" destOrd="0" presId="urn:microsoft.com/office/officeart/2017/3/layout/DropPinTimeline"/>
    <dgm:cxn modelId="{56040AEA-A7EC-4CFC-AE5F-6928B31004CC}" type="presParOf" srcId="{6F430720-6702-463C-A60F-FB4C77E2E607}" destId="{8E30E049-FE29-4CCD-A791-5CD7EB7A61E1}" srcOrd="4" destOrd="0" presId="urn:microsoft.com/office/officeart/2017/3/layout/DropPinTimeline"/>
    <dgm:cxn modelId="{42160512-63DA-4739-9247-D49890FA52C3}" type="presParOf" srcId="{6F430720-6702-463C-A60F-FB4C77E2E607}" destId="{E4E446D8-04BA-4821-94C5-4BC9128A14F3}" srcOrd="5" destOrd="0" presId="urn:microsoft.com/office/officeart/2017/3/layout/DropPinTimeline"/>
    <dgm:cxn modelId="{450A768C-F4BA-45E1-92F3-41C0DE700879}" type="presParOf" srcId="{46A6B157-7198-41C4-9D25-C4F8885F1B6F}" destId="{E0DAEDA0-B19A-4C1D-A793-916D49326819}" srcOrd="3" destOrd="0" presId="urn:microsoft.com/office/officeart/2017/3/layout/DropPinTimeline"/>
    <dgm:cxn modelId="{DC8ADDCA-DD48-4480-846A-C2BDE5916D67}" type="presParOf" srcId="{46A6B157-7198-41C4-9D25-C4F8885F1B6F}" destId="{4AD5D382-D504-4C72-9015-2428B5738B4B}" srcOrd="4" destOrd="0" presId="urn:microsoft.com/office/officeart/2017/3/layout/DropPinTimeline"/>
    <dgm:cxn modelId="{1FA11090-8472-4098-AFF3-33CA094B1E5F}" type="presParOf" srcId="{4AD5D382-D504-4C72-9015-2428B5738B4B}" destId="{01139EBE-AC97-40BF-9782-E83F3CE42DF4}" srcOrd="0" destOrd="0" presId="urn:microsoft.com/office/officeart/2017/3/layout/DropPinTimeline"/>
    <dgm:cxn modelId="{7663A0F5-F11A-49F5-AECC-C8DDDB8119B9}" type="presParOf" srcId="{4AD5D382-D504-4C72-9015-2428B5738B4B}" destId="{E433A787-6263-444E-92E6-420C2A532776}" srcOrd="1" destOrd="0" presId="urn:microsoft.com/office/officeart/2017/3/layout/DropPinTimeline"/>
    <dgm:cxn modelId="{ABB0F6A5-7F68-4D96-A271-1B5888FD4801}" type="presParOf" srcId="{E433A787-6263-444E-92E6-420C2A532776}" destId="{87F73DED-482F-47D6-BE5F-208C1E63C8BD}" srcOrd="0" destOrd="0" presId="urn:microsoft.com/office/officeart/2017/3/layout/DropPinTimeline"/>
    <dgm:cxn modelId="{73D4DEB0-D327-47FC-8DC1-2CEE06002A9C}" type="presParOf" srcId="{E433A787-6263-444E-92E6-420C2A532776}" destId="{043EA9E2-9BF2-472B-8E05-0AF2D2E1EDAE}" srcOrd="1" destOrd="0" presId="urn:microsoft.com/office/officeart/2017/3/layout/DropPinTimeline"/>
    <dgm:cxn modelId="{C7610481-3750-4B56-81D8-1F4F364E8CE9}" type="presParOf" srcId="{4AD5D382-D504-4C72-9015-2428B5738B4B}" destId="{F4E084CE-4429-4BA8-B6AB-FBE6F08A9363}" srcOrd="2" destOrd="0" presId="urn:microsoft.com/office/officeart/2017/3/layout/DropPinTimeline"/>
    <dgm:cxn modelId="{48404385-4F0C-4786-9CEB-5EBB601DB134}" type="presParOf" srcId="{4AD5D382-D504-4C72-9015-2428B5738B4B}" destId="{1D59F906-2A4F-4555-8DD8-B7736186F7B0}" srcOrd="3" destOrd="0" presId="urn:microsoft.com/office/officeart/2017/3/layout/DropPinTimeline"/>
    <dgm:cxn modelId="{C7868D9A-DA56-4BD2-AF67-40C28FE9D879}" type="presParOf" srcId="{4AD5D382-D504-4C72-9015-2428B5738B4B}" destId="{E6C0E1F8-839C-416D-A074-467AE9522EB3}" srcOrd="4" destOrd="0" presId="urn:microsoft.com/office/officeart/2017/3/layout/DropPinTimeline"/>
    <dgm:cxn modelId="{49F258E0-20A3-4791-AE75-D8D5D3F75D13}" type="presParOf" srcId="{4AD5D382-D504-4C72-9015-2428B5738B4B}" destId="{6838898A-EF8F-4488-8F59-48C1A9D9C48A}" srcOrd="5" destOrd="0" presId="urn:microsoft.com/office/officeart/2017/3/layout/DropPinTimeline"/>
    <dgm:cxn modelId="{83860263-CDAB-4E12-86DF-700145293985}" type="presParOf" srcId="{46A6B157-7198-41C4-9D25-C4F8885F1B6F}" destId="{8AA2201E-DCF7-4099-A0E5-452DCBA56E9B}" srcOrd="5" destOrd="0" presId="urn:microsoft.com/office/officeart/2017/3/layout/DropPinTimeline"/>
    <dgm:cxn modelId="{0C857C99-0CE6-4803-819D-C3AE8B12ADEA}" type="presParOf" srcId="{46A6B157-7198-41C4-9D25-C4F8885F1B6F}" destId="{324456D5-3689-4F44-8FBB-893586F33F41}" srcOrd="6" destOrd="0" presId="urn:microsoft.com/office/officeart/2017/3/layout/DropPinTimeline"/>
    <dgm:cxn modelId="{60AF1E3C-0754-47DE-9449-5BB0D4991E65}" type="presParOf" srcId="{324456D5-3689-4F44-8FBB-893586F33F41}" destId="{2056A52D-FBAB-480D-B110-F50B7DAA4450}" srcOrd="0" destOrd="0" presId="urn:microsoft.com/office/officeart/2017/3/layout/DropPinTimeline"/>
    <dgm:cxn modelId="{9B4877F3-E977-475D-95EC-2A2CDA0B44F3}" type="presParOf" srcId="{324456D5-3689-4F44-8FBB-893586F33F41}" destId="{907E7048-557A-458F-8448-41E473A2ADFB}" srcOrd="1" destOrd="0" presId="urn:microsoft.com/office/officeart/2017/3/layout/DropPinTimeline"/>
    <dgm:cxn modelId="{C9164C57-D9B9-4810-8258-DA8D1619E4E7}" type="presParOf" srcId="{907E7048-557A-458F-8448-41E473A2ADFB}" destId="{4A22D198-004A-4F6C-AA11-D79E7A579B25}" srcOrd="0" destOrd="0" presId="urn:microsoft.com/office/officeart/2017/3/layout/DropPinTimeline"/>
    <dgm:cxn modelId="{2F3A309F-E192-4805-A73D-989EA755F1EB}" type="presParOf" srcId="{907E7048-557A-458F-8448-41E473A2ADFB}" destId="{C3F6EE7C-5326-4E7F-B70F-6DAE9E6E27CA}" srcOrd="1" destOrd="0" presId="urn:microsoft.com/office/officeart/2017/3/layout/DropPinTimeline"/>
    <dgm:cxn modelId="{93D58A7A-C1E7-4445-A985-7A9DC777E9CE}" type="presParOf" srcId="{324456D5-3689-4F44-8FBB-893586F33F41}" destId="{DB434F92-0DF5-4D93-97E9-8EB71CC1BC7C}" srcOrd="2" destOrd="0" presId="urn:microsoft.com/office/officeart/2017/3/layout/DropPinTimeline"/>
    <dgm:cxn modelId="{DE015227-0401-4713-90BB-ED582FB1DBCB}" type="presParOf" srcId="{324456D5-3689-4F44-8FBB-893586F33F41}" destId="{B4CC2A32-B31F-4455-95DA-F46105D749DF}" srcOrd="3" destOrd="0" presId="urn:microsoft.com/office/officeart/2017/3/layout/DropPinTimeline"/>
    <dgm:cxn modelId="{86A1E7F7-5B61-4ACB-9C69-C06B452F1CFF}" type="presParOf" srcId="{324456D5-3689-4F44-8FBB-893586F33F41}" destId="{422BACEF-6E6A-4E0B-A78E-2FD61803474F}" srcOrd="4" destOrd="0" presId="urn:microsoft.com/office/officeart/2017/3/layout/DropPinTimeline"/>
    <dgm:cxn modelId="{4D0518B5-6969-44DB-A5DD-42B070146DBB}" type="presParOf" srcId="{324456D5-3689-4F44-8FBB-893586F33F41}" destId="{C1649548-85B0-4EBC-B764-2C37486817B0}" srcOrd="5" destOrd="0" presId="urn:microsoft.com/office/officeart/2017/3/layout/DropPinTimeline"/>
    <dgm:cxn modelId="{B070AFCB-3051-4865-8FC2-B7574C84082B}" type="presParOf" srcId="{46A6B157-7198-41C4-9D25-C4F8885F1B6F}" destId="{3ABBB5F7-4BB4-4544-A948-77C4547823BD}" srcOrd="7" destOrd="0" presId="urn:microsoft.com/office/officeart/2017/3/layout/DropPinTimeline"/>
    <dgm:cxn modelId="{FEFA96D2-DF5B-406B-B63D-DEFC68116B92}" type="presParOf" srcId="{46A6B157-7198-41C4-9D25-C4F8885F1B6F}" destId="{59C08AF4-464C-4D51-A911-2CC9BE78296E}" srcOrd="8" destOrd="0" presId="urn:microsoft.com/office/officeart/2017/3/layout/DropPinTimeline"/>
    <dgm:cxn modelId="{4CADCC30-8854-46F7-82B5-DE29F1CE889E}" type="presParOf" srcId="{59C08AF4-464C-4D51-A911-2CC9BE78296E}" destId="{C1CBF721-B9C6-42DF-9BA6-0AF2089F364E}" srcOrd="0" destOrd="0" presId="urn:microsoft.com/office/officeart/2017/3/layout/DropPinTimeline"/>
    <dgm:cxn modelId="{925B3821-E967-40BF-9581-79F2A0738325}" type="presParOf" srcId="{59C08AF4-464C-4D51-A911-2CC9BE78296E}" destId="{44407CB0-4C27-4547-8B0A-0509D1504CAE}" srcOrd="1" destOrd="0" presId="urn:microsoft.com/office/officeart/2017/3/layout/DropPinTimeline"/>
    <dgm:cxn modelId="{BEF5623E-ECDA-4ECB-BBEF-A3A4F4685EB4}" type="presParOf" srcId="{44407CB0-4C27-4547-8B0A-0509D1504CAE}" destId="{00BAF9E5-789A-48BA-8CBF-01DED2146D70}" srcOrd="0" destOrd="0" presId="urn:microsoft.com/office/officeart/2017/3/layout/DropPinTimeline"/>
    <dgm:cxn modelId="{A2AEA681-91AC-4BDE-88D1-B29931261A45}" type="presParOf" srcId="{44407CB0-4C27-4547-8B0A-0509D1504CAE}" destId="{505CDF13-A10F-4DDB-B4E8-7ADE759FE2F1}" srcOrd="1" destOrd="0" presId="urn:microsoft.com/office/officeart/2017/3/layout/DropPinTimeline"/>
    <dgm:cxn modelId="{D1D48EE9-04B5-4749-BA1D-70BD2EB8A204}" type="presParOf" srcId="{59C08AF4-464C-4D51-A911-2CC9BE78296E}" destId="{D23C249B-91FB-4B29-9DF4-93BA34639A20}" srcOrd="2" destOrd="0" presId="urn:microsoft.com/office/officeart/2017/3/layout/DropPinTimeline"/>
    <dgm:cxn modelId="{E5917A97-6602-4DE2-AA35-F6264C09D43E}" type="presParOf" srcId="{59C08AF4-464C-4D51-A911-2CC9BE78296E}" destId="{3A7ED3D0-C949-40F5-910D-D7EFB20529BA}" srcOrd="3" destOrd="0" presId="urn:microsoft.com/office/officeart/2017/3/layout/DropPinTimeline"/>
    <dgm:cxn modelId="{66016C53-24F9-471A-A6E5-F1905D07F222}" type="presParOf" srcId="{59C08AF4-464C-4D51-A911-2CC9BE78296E}" destId="{BF4F1864-094B-45A1-99E9-CF883EA01071}" srcOrd="4" destOrd="0" presId="urn:microsoft.com/office/officeart/2017/3/layout/DropPinTimeline"/>
    <dgm:cxn modelId="{69BC7784-6622-4F4C-A00C-604159DF148A}" type="presParOf" srcId="{59C08AF4-464C-4D51-A911-2CC9BE78296E}" destId="{4CFD3EE2-FFA3-4EFC-BCC7-FDBB58A060CC}" srcOrd="5" destOrd="0" presId="urn:microsoft.com/office/officeart/2017/3/layout/DropPinTimeline"/>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085546-7C7C-4B3E-ABEB-2669F1A65FB2}" type="doc">
      <dgm:prSet loTypeId="urn:microsoft.com/office/officeart/2017/3/layout/DropPinTimeline" loCatId="process" qsTypeId="urn:microsoft.com/office/officeart/2005/8/quickstyle/3d3" qsCatId="3D" csTypeId="urn:microsoft.com/office/officeart/2005/8/colors/accent0_3" csCatId="mainScheme" phldr="1"/>
      <dgm:spPr/>
      <dgm:t>
        <a:bodyPr/>
        <a:lstStyle/>
        <a:p>
          <a:endParaRPr lang="en-US"/>
        </a:p>
      </dgm:t>
    </dgm:pt>
    <dgm:pt modelId="{F4B76808-426C-4ED7-8023-E62FD82D3715}">
      <dgm:prSet/>
      <dgm:spPr/>
      <dgm:t>
        <a:bodyPr anchor="b"/>
        <a:lstStyle/>
        <a:p>
          <a:pPr>
            <a:defRPr b="1"/>
          </a:pPr>
          <a:r>
            <a:rPr lang="en-US" dirty="0"/>
            <a:t>1993</a:t>
          </a:r>
          <a:br>
            <a:rPr lang="en-US" dirty="0"/>
          </a:br>
          <a:r>
            <a:rPr lang="en-US" dirty="0"/>
            <a:t>RDA</a:t>
          </a:r>
        </a:p>
      </dgm:t>
    </dgm:pt>
    <dgm:pt modelId="{8DE75519-8680-4C48-8EAB-4261D870F010}" type="parTrans" cxnId="{43AD6AD2-8807-4B5F-A10E-4D97BBBC4BC6}">
      <dgm:prSet/>
      <dgm:spPr/>
      <dgm:t>
        <a:bodyPr/>
        <a:lstStyle/>
        <a:p>
          <a:pPr algn="l"/>
          <a:endParaRPr lang="en-US"/>
        </a:p>
      </dgm:t>
    </dgm:pt>
    <dgm:pt modelId="{0DB38789-7AC9-44FB-8B78-DD6EC9CD5110}" type="sibTrans" cxnId="{43AD6AD2-8807-4B5F-A10E-4D97BBBC4BC6}">
      <dgm:prSet/>
      <dgm:spPr/>
      <dgm:t>
        <a:bodyPr/>
        <a:lstStyle/>
        <a:p>
          <a:pPr algn="l"/>
          <a:endParaRPr lang="en-US"/>
        </a:p>
      </dgm:t>
    </dgm:pt>
    <dgm:pt modelId="{167F7A16-594E-44BC-AF0B-CBECAC501816}">
      <dgm:prSet/>
      <dgm:spPr/>
      <dgm:t>
        <a:bodyPr anchor="b"/>
        <a:lstStyle/>
        <a:p>
          <a:pPr>
            <a:defRPr b="1"/>
          </a:pPr>
          <a:r>
            <a:rPr lang="en-US" dirty="0"/>
            <a:t>1998</a:t>
          </a:r>
          <a:br>
            <a:rPr lang="en-US" dirty="0"/>
          </a:br>
          <a:r>
            <a:rPr lang="en-US" dirty="0"/>
            <a:t>XML-RPC</a:t>
          </a:r>
        </a:p>
      </dgm:t>
    </dgm:pt>
    <dgm:pt modelId="{05F434A3-74FC-4B98-893B-F984C13D6457}" type="parTrans" cxnId="{806CF717-15B9-4D96-9136-0CC08358B2A5}">
      <dgm:prSet/>
      <dgm:spPr/>
      <dgm:t>
        <a:bodyPr/>
        <a:lstStyle/>
        <a:p>
          <a:pPr algn="l"/>
          <a:endParaRPr lang="en-US"/>
        </a:p>
      </dgm:t>
    </dgm:pt>
    <dgm:pt modelId="{F26B5CE3-924A-470F-952D-78558C4C872D}" type="sibTrans" cxnId="{806CF717-15B9-4D96-9136-0CC08358B2A5}">
      <dgm:prSet/>
      <dgm:spPr/>
      <dgm:t>
        <a:bodyPr/>
        <a:lstStyle/>
        <a:p>
          <a:pPr algn="l"/>
          <a:endParaRPr lang="en-US"/>
        </a:p>
      </dgm:t>
    </dgm:pt>
    <dgm:pt modelId="{A22F51F7-C2D0-4142-8414-7D4AD4CFA001}">
      <dgm:prSet/>
      <dgm:spPr/>
      <dgm:t>
        <a:bodyPr anchor="b"/>
        <a:lstStyle/>
        <a:p>
          <a:pPr>
            <a:defRPr b="1"/>
          </a:pPr>
          <a:r>
            <a:rPr lang="en-US" dirty="0"/>
            <a:t>1999</a:t>
          </a:r>
          <a:br>
            <a:rPr lang="en-US" dirty="0"/>
          </a:br>
          <a:r>
            <a:rPr lang="en-US" dirty="0"/>
            <a:t>SOAP</a:t>
          </a:r>
        </a:p>
      </dgm:t>
    </dgm:pt>
    <dgm:pt modelId="{466D650B-FD63-47ED-BD47-2103D4D4E462}" type="parTrans" cxnId="{08E83757-7039-45A5-B597-E2E08CE54937}">
      <dgm:prSet/>
      <dgm:spPr/>
      <dgm:t>
        <a:bodyPr/>
        <a:lstStyle/>
        <a:p>
          <a:pPr algn="l"/>
          <a:endParaRPr lang="en-US"/>
        </a:p>
      </dgm:t>
    </dgm:pt>
    <dgm:pt modelId="{787BFA30-20E7-48CA-9AD5-E2FFAF3A0451}" type="sibTrans" cxnId="{08E83757-7039-45A5-B597-E2E08CE54937}">
      <dgm:prSet/>
      <dgm:spPr/>
      <dgm:t>
        <a:bodyPr/>
        <a:lstStyle/>
        <a:p>
          <a:pPr algn="l"/>
          <a:endParaRPr lang="en-US"/>
        </a:p>
      </dgm:t>
    </dgm:pt>
    <dgm:pt modelId="{4753DF0F-CFC1-450B-8CFE-6463E66F0798}">
      <dgm:prSet/>
      <dgm:spPr/>
      <dgm:t>
        <a:bodyPr anchor="b"/>
        <a:lstStyle/>
        <a:p>
          <a:pPr>
            <a:defRPr b="1"/>
          </a:pPr>
          <a:r>
            <a:rPr lang="en-US" dirty="0"/>
            <a:t>2000</a:t>
          </a:r>
          <a:br>
            <a:rPr lang="en-US" dirty="0"/>
          </a:br>
          <a:r>
            <a:rPr lang="en-US" dirty="0"/>
            <a:t>REST</a:t>
          </a:r>
        </a:p>
      </dgm:t>
    </dgm:pt>
    <dgm:pt modelId="{8DEFDD15-CA1A-4213-BC5A-0F1583C2CE2C}" type="parTrans" cxnId="{20985C97-DB94-45CE-8474-2474D01C02A8}">
      <dgm:prSet/>
      <dgm:spPr/>
      <dgm:t>
        <a:bodyPr/>
        <a:lstStyle/>
        <a:p>
          <a:pPr algn="l"/>
          <a:endParaRPr lang="en-US"/>
        </a:p>
      </dgm:t>
    </dgm:pt>
    <dgm:pt modelId="{6C9CB13D-6945-4A83-B1F5-EF8759E861A2}" type="sibTrans" cxnId="{20985C97-DB94-45CE-8474-2474D01C02A8}">
      <dgm:prSet/>
      <dgm:spPr/>
      <dgm:t>
        <a:bodyPr/>
        <a:lstStyle/>
        <a:p>
          <a:pPr algn="l"/>
          <a:endParaRPr lang="en-US"/>
        </a:p>
      </dgm:t>
    </dgm:pt>
    <dgm:pt modelId="{77ACE4C7-9085-4BE0-9D56-FE6DEFD2B4EB}">
      <dgm:prSet/>
      <dgm:spPr/>
      <dgm:t>
        <a:bodyPr anchor="b"/>
        <a:lstStyle/>
        <a:p>
          <a:pPr>
            <a:defRPr b="1"/>
          </a:pPr>
          <a:r>
            <a:rPr lang="en-US" dirty="0"/>
            <a:t>1981</a:t>
          </a:r>
          <a:br>
            <a:rPr lang="en-US" dirty="0"/>
          </a:br>
          <a:r>
            <a:rPr lang="en-US" dirty="0"/>
            <a:t>RPC</a:t>
          </a:r>
        </a:p>
      </dgm:t>
    </dgm:pt>
    <dgm:pt modelId="{0F839757-2283-4C34-ABFF-04D2023F1424}" type="parTrans" cxnId="{A9DFF497-C142-4C61-87D2-7CF13795F8F5}">
      <dgm:prSet/>
      <dgm:spPr/>
      <dgm:t>
        <a:bodyPr/>
        <a:lstStyle/>
        <a:p>
          <a:endParaRPr lang="en-US"/>
        </a:p>
      </dgm:t>
    </dgm:pt>
    <dgm:pt modelId="{D3FFF43D-1B45-4282-A120-C40CC8D7AEB6}" type="sibTrans" cxnId="{A9DFF497-C142-4C61-87D2-7CF13795F8F5}">
      <dgm:prSet/>
      <dgm:spPr/>
      <dgm:t>
        <a:bodyPr/>
        <a:lstStyle/>
        <a:p>
          <a:endParaRPr lang="en-US"/>
        </a:p>
      </dgm:t>
    </dgm:pt>
    <dgm:pt modelId="{1E529C6E-C939-479A-A075-9E9B02837B50}">
      <dgm:prSet/>
      <dgm:spPr/>
      <dgm:t>
        <a:bodyPr anchor="b"/>
        <a:lstStyle/>
        <a:p>
          <a:pPr>
            <a:defRPr b="1"/>
          </a:pPr>
          <a:r>
            <a:rPr lang="en-US" dirty="0"/>
            <a:t>1991</a:t>
          </a:r>
          <a:br>
            <a:rPr lang="en-US" dirty="0"/>
          </a:br>
          <a:r>
            <a:rPr lang="en-US" dirty="0"/>
            <a:t>CORBA</a:t>
          </a:r>
        </a:p>
      </dgm:t>
    </dgm:pt>
    <dgm:pt modelId="{192E80CB-2667-481C-8244-6EC4AEED1BC2}" type="sibTrans" cxnId="{99746BB5-7122-43B8-8680-CF610F03585C}">
      <dgm:prSet/>
      <dgm:spPr/>
      <dgm:t>
        <a:bodyPr/>
        <a:lstStyle/>
        <a:p>
          <a:pPr algn="l"/>
          <a:endParaRPr lang="en-US"/>
        </a:p>
      </dgm:t>
    </dgm:pt>
    <dgm:pt modelId="{46B3C017-F97A-4640-992A-33AEE06B2EFC}" type="parTrans" cxnId="{99746BB5-7122-43B8-8680-CF610F03585C}">
      <dgm:prSet/>
      <dgm:spPr/>
      <dgm:t>
        <a:bodyPr/>
        <a:lstStyle/>
        <a:p>
          <a:pPr algn="l"/>
          <a:endParaRPr lang="en-US"/>
        </a:p>
      </dgm:t>
    </dgm:pt>
    <dgm:pt modelId="{24A9597D-5431-450F-AD87-033459639606}">
      <dgm:prSet/>
      <dgm:spPr/>
      <dgm:t>
        <a:bodyPr anchor="b"/>
        <a:lstStyle/>
        <a:p>
          <a:pPr>
            <a:defRPr b="1"/>
          </a:pPr>
          <a:r>
            <a:rPr lang="en-US" dirty="0"/>
            <a:t>~1970~</a:t>
          </a:r>
          <a:br>
            <a:rPr lang="en-US" dirty="0"/>
          </a:br>
          <a:r>
            <a:rPr lang="en-US" dirty="0"/>
            <a:t>RPC concept</a:t>
          </a:r>
          <a:br>
            <a:rPr lang="en-US" dirty="0"/>
          </a:br>
          <a:r>
            <a:rPr lang="en-US" dirty="0"/>
            <a:t>Messaging</a:t>
          </a:r>
          <a:br>
            <a:rPr lang="en-US" dirty="0"/>
          </a:br>
          <a:r>
            <a:rPr lang="en-US" dirty="0"/>
            <a:t>Queuing</a:t>
          </a:r>
        </a:p>
      </dgm:t>
    </dgm:pt>
    <dgm:pt modelId="{B6FF8757-9A76-482B-8201-FE1E251F796A}" type="parTrans" cxnId="{4A9BDA63-F484-4C6F-82EE-A70E4989C51E}">
      <dgm:prSet/>
      <dgm:spPr/>
      <dgm:t>
        <a:bodyPr/>
        <a:lstStyle/>
        <a:p>
          <a:endParaRPr lang="en-US"/>
        </a:p>
      </dgm:t>
    </dgm:pt>
    <dgm:pt modelId="{0BA5A555-D766-4D2F-A69F-18115F5EB76B}" type="sibTrans" cxnId="{4A9BDA63-F484-4C6F-82EE-A70E4989C51E}">
      <dgm:prSet/>
      <dgm:spPr/>
      <dgm:t>
        <a:bodyPr/>
        <a:lstStyle/>
        <a:p>
          <a:endParaRPr lang="en-US"/>
        </a:p>
      </dgm:t>
    </dgm:pt>
    <dgm:pt modelId="{7A5D3400-AF5B-4297-8592-4C1EDB9D0973}" type="pres">
      <dgm:prSet presAssocID="{63085546-7C7C-4B3E-ABEB-2669F1A65FB2}" presName="root" presStyleCnt="0">
        <dgm:presLayoutVars>
          <dgm:chMax/>
          <dgm:chPref/>
          <dgm:animLvl val="lvl"/>
        </dgm:presLayoutVars>
      </dgm:prSet>
      <dgm:spPr/>
    </dgm:pt>
    <dgm:pt modelId="{BD204284-1F7C-4D58-BC79-8C2DEE7E9FAF}" type="pres">
      <dgm:prSet presAssocID="{63085546-7C7C-4B3E-ABEB-2669F1A65FB2}" presName="divider" presStyleLbl="fgAcc1" presStyleIdx="0" presStyleCnt="8" custSzY="428624"/>
      <dgm:spPr>
        <a:prstGeom prst="homePlate">
          <a:avLst/>
        </a:prstGeom>
      </dgm:spPr>
    </dgm:pt>
    <dgm:pt modelId="{46A6B157-7198-41C4-9D25-C4F8885F1B6F}" type="pres">
      <dgm:prSet presAssocID="{63085546-7C7C-4B3E-ABEB-2669F1A65FB2}" presName="nodes" presStyleCnt="0">
        <dgm:presLayoutVars>
          <dgm:chMax/>
          <dgm:chPref/>
          <dgm:animLvl val="lvl"/>
        </dgm:presLayoutVars>
      </dgm:prSet>
      <dgm:spPr/>
    </dgm:pt>
    <dgm:pt modelId="{35D4265B-9CC2-4F33-AA01-7ED8B091771A}" type="pres">
      <dgm:prSet presAssocID="{24A9597D-5431-450F-AD87-033459639606}" presName="composite" presStyleCnt="0"/>
      <dgm:spPr/>
    </dgm:pt>
    <dgm:pt modelId="{DA2037BF-1D5B-46AB-9007-789D01C32456}" type="pres">
      <dgm:prSet presAssocID="{24A9597D-5431-450F-AD87-033459639606}" presName="ConnectorPoint" presStyleLbl="lnNode1" presStyleIdx="0" presStyleCnt="7"/>
      <dgm:spPr>
        <a:solidFill>
          <a:schemeClr val="dk2">
            <a:hueOff val="0"/>
            <a:satOff val="0"/>
            <a:lumOff val="0"/>
            <a:alphaOff val="0"/>
          </a:schemeClr>
        </a:solidFill>
        <a:ln w="6350">
          <a:noFill/>
        </a:ln>
        <a:effectLst/>
      </dgm:spPr>
    </dgm:pt>
    <dgm:pt modelId="{3D071174-4AC5-47D5-A502-7CCB2D4EAF26}" type="pres">
      <dgm:prSet presAssocID="{24A9597D-5431-450F-AD87-033459639606}" presName="DropPinPlaceHolder" presStyleCnt="0"/>
      <dgm:spPr/>
    </dgm:pt>
    <dgm:pt modelId="{E2320E50-EF1B-42E0-A56D-8BBC5FDA6D41}" type="pres">
      <dgm:prSet presAssocID="{24A9597D-5431-450F-AD87-033459639606}" presName="DropPin" presStyleLbl="alignNode1" presStyleIdx="0" presStyleCnt="7"/>
      <dgm:spPr/>
    </dgm:pt>
    <dgm:pt modelId="{BDA48608-3657-441B-A4D7-1D7464C0E0CB}" type="pres">
      <dgm:prSet presAssocID="{24A9597D-5431-450F-AD87-033459639606}" presName="Ellipse" presStyleLbl="fgAcc1" presStyleIdx="1" presStyleCnt="8"/>
      <dgm:spPr>
        <a:solidFill>
          <a:schemeClr val="lt2">
            <a:alpha val="90000"/>
            <a:hueOff val="0"/>
            <a:satOff val="0"/>
            <a:lumOff val="0"/>
            <a:alphaOff val="0"/>
          </a:schemeClr>
        </a:solidFill>
        <a:ln>
          <a:noFill/>
        </a:ln>
        <a:effectLst/>
      </dgm:spPr>
    </dgm:pt>
    <dgm:pt modelId="{C225E8D7-774C-4DC1-9AA1-F3B2F352504E}" type="pres">
      <dgm:prSet presAssocID="{24A9597D-5431-450F-AD87-033459639606}" presName="L2TextContainer" presStyleLbl="revTx" presStyleIdx="0" presStyleCnt="14">
        <dgm:presLayoutVars>
          <dgm:bulletEnabled val="1"/>
        </dgm:presLayoutVars>
      </dgm:prSet>
      <dgm:spPr/>
    </dgm:pt>
    <dgm:pt modelId="{8CBA863D-5AD2-4756-8C8B-E5B3C048DE9D}" type="pres">
      <dgm:prSet presAssocID="{24A9597D-5431-450F-AD87-033459639606}" presName="L1TextContainer" presStyleLbl="revTx" presStyleIdx="1" presStyleCnt="14">
        <dgm:presLayoutVars>
          <dgm:chMax val="1"/>
          <dgm:chPref val="1"/>
          <dgm:bulletEnabled val="1"/>
        </dgm:presLayoutVars>
      </dgm:prSet>
      <dgm:spPr/>
    </dgm:pt>
    <dgm:pt modelId="{23E4EE21-5274-472E-A4BE-B181B7718783}" type="pres">
      <dgm:prSet presAssocID="{24A9597D-5431-450F-AD87-033459639606}" presName="ConnectLine" presStyleLbl="sibTrans1D1" presStyleIdx="0" presStyleCnt="7"/>
      <dgm:spPr>
        <a:noFill/>
        <a:ln w="12700" cap="flat" cmpd="sng" algn="ctr">
          <a:solidFill>
            <a:schemeClr val="dk2">
              <a:hueOff val="0"/>
              <a:satOff val="0"/>
              <a:lumOff val="0"/>
              <a:alphaOff val="0"/>
            </a:schemeClr>
          </a:solidFill>
          <a:prstDash val="dash"/>
        </a:ln>
        <a:effectLst/>
      </dgm:spPr>
    </dgm:pt>
    <dgm:pt modelId="{FDB2990A-DAB7-4296-9D54-74B95098CFBF}" type="pres">
      <dgm:prSet presAssocID="{24A9597D-5431-450F-AD87-033459639606}" presName="EmptyPlaceHolder" presStyleCnt="0"/>
      <dgm:spPr/>
    </dgm:pt>
    <dgm:pt modelId="{2A4D852E-7098-452F-8443-508D23300CF3}" type="pres">
      <dgm:prSet presAssocID="{0BA5A555-D766-4D2F-A69F-18115F5EB76B}" presName="spaceBetweenRectangles" presStyleCnt="0"/>
      <dgm:spPr/>
    </dgm:pt>
    <dgm:pt modelId="{6F430720-6702-463C-A60F-FB4C77E2E607}" type="pres">
      <dgm:prSet presAssocID="{77ACE4C7-9085-4BE0-9D56-FE6DEFD2B4EB}" presName="composite" presStyleCnt="0"/>
      <dgm:spPr/>
    </dgm:pt>
    <dgm:pt modelId="{36525857-D177-4641-91F8-4CDE25A90F49}" type="pres">
      <dgm:prSet presAssocID="{77ACE4C7-9085-4BE0-9D56-FE6DEFD2B4EB}" presName="ConnectorPoint" presStyleLbl="lnNode1" presStyleIdx="1" presStyleCnt="7"/>
      <dgm:spPr>
        <a:solidFill>
          <a:schemeClr val="dk2">
            <a:hueOff val="0"/>
            <a:satOff val="0"/>
            <a:lumOff val="0"/>
            <a:alphaOff val="0"/>
          </a:schemeClr>
        </a:solidFill>
        <a:ln w="6350">
          <a:noFill/>
        </a:ln>
        <a:effectLst/>
      </dgm:spPr>
    </dgm:pt>
    <dgm:pt modelId="{194E1EFB-A6FB-4057-B226-9234C96653CB}" type="pres">
      <dgm:prSet presAssocID="{77ACE4C7-9085-4BE0-9D56-FE6DEFD2B4EB}" presName="DropPinPlaceHolder" presStyleCnt="0"/>
      <dgm:spPr/>
    </dgm:pt>
    <dgm:pt modelId="{1A2ED0E3-1661-48A0-BB01-BEDFC7423F3E}" type="pres">
      <dgm:prSet presAssocID="{77ACE4C7-9085-4BE0-9D56-FE6DEFD2B4EB}" presName="DropPin" presStyleLbl="alignNode1" presStyleIdx="1" presStyleCnt="7"/>
      <dgm:spPr/>
    </dgm:pt>
    <dgm:pt modelId="{7D74E13E-6FD5-44E4-8358-77A6C638139C}" type="pres">
      <dgm:prSet presAssocID="{77ACE4C7-9085-4BE0-9D56-FE6DEFD2B4EB}" presName="Ellipse" presStyleLbl="fgAcc1" presStyleIdx="2" presStyleCnt="8"/>
      <dgm:spPr>
        <a:solidFill>
          <a:schemeClr val="lt2">
            <a:alpha val="90000"/>
            <a:hueOff val="0"/>
            <a:satOff val="0"/>
            <a:lumOff val="0"/>
            <a:alphaOff val="0"/>
          </a:schemeClr>
        </a:solidFill>
        <a:ln>
          <a:noFill/>
        </a:ln>
        <a:effectLst/>
      </dgm:spPr>
    </dgm:pt>
    <dgm:pt modelId="{0D5A17A9-5D8F-4295-B58D-2EB72F139EC7}" type="pres">
      <dgm:prSet presAssocID="{77ACE4C7-9085-4BE0-9D56-FE6DEFD2B4EB}" presName="L2TextContainer" presStyleLbl="revTx" presStyleIdx="2" presStyleCnt="14">
        <dgm:presLayoutVars>
          <dgm:bulletEnabled val="1"/>
        </dgm:presLayoutVars>
      </dgm:prSet>
      <dgm:spPr/>
    </dgm:pt>
    <dgm:pt modelId="{747B134D-296A-4682-95DC-5908E9A7AF1E}" type="pres">
      <dgm:prSet presAssocID="{77ACE4C7-9085-4BE0-9D56-FE6DEFD2B4EB}" presName="L1TextContainer" presStyleLbl="revTx" presStyleIdx="3" presStyleCnt="14">
        <dgm:presLayoutVars>
          <dgm:chMax val="1"/>
          <dgm:chPref val="1"/>
          <dgm:bulletEnabled val="1"/>
        </dgm:presLayoutVars>
      </dgm:prSet>
      <dgm:spPr/>
    </dgm:pt>
    <dgm:pt modelId="{8E30E049-FE29-4CCD-A791-5CD7EB7A61E1}" type="pres">
      <dgm:prSet presAssocID="{77ACE4C7-9085-4BE0-9D56-FE6DEFD2B4EB}" presName="ConnectLine" presStyleLbl="sibTrans1D1" presStyleIdx="1" presStyleCnt="7"/>
      <dgm:spPr>
        <a:noFill/>
        <a:ln w="12700" cap="flat" cmpd="sng" algn="ctr">
          <a:solidFill>
            <a:schemeClr val="dk2">
              <a:hueOff val="0"/>
              <a:satOff val="0"/>
              <a:lumOff val="0"/>
              <a:alphaOff val="0"/>
            </a:schemeClr>
          </a:solidFill>
          <a:prstDash val="dash"/>
        </a:ln>
        <a:effectLst/>
      </dgm:spPr>
    </dgm:pt>
    <dgm:pt modelId="{E4E446D8-04BA-4821-94C5-4BC9128A14F3}" type="pres">
      <dgm:prSet presAssocID="{77ACE4C7-9085-4BE0-9D56-FE6DEFD2B4EB}" presName="EmptyPlaceHolder" presStyleCnt="0"/>
      <dgm:spPr/>
    </dgm:pt>
    <dgm:pt modelId="{E0DAEDA0-B19A-4C1D-A793-916D49326819}" type="pres">
      <dgm:prSet presAssocID="{D3FFF43D-1B45-4282-A120-C40CC8D7AEB6}" presName="spaceBetweenRectangles" presStyleCnt="0"/>
      <dgm:spPr/>
    </dgm:pt>
    <dgm:pt modelId="{4AD5D382-D504-4C72-9015-2428B5738B4B}" type="pres">
      <dgm:prSet presAssocID="{1E529C6E-C939-479A-A075-9E9B02837B50}" presName="composite" presStyleCnt="0"/>
      <dgm:spPr/>
    </dgm:pt>
    <dgm:pt modelId="{01139EBE-AC97-40BF-9782-E83F3CE42DF4}" type="pres">
      <dgm:prSet presAssocID="{1E529C6E-C939-479A-A075-9E9B02837B50}" presName="ConnectorPoint" presStyleLbl="lnNode1" presStyleIdx="2" presStyleCnt="7"/>
      <dgm:spPr>
        <a:solidFill>
          <a:schemeClr val="dk2">
            <a:hueOff val="0"/>
            <a:satOff val="0"/>
            <a:lumOff val="0"/>
            <a:alphaOff val="0"/>
          </a:schemeClr>
        </a:solidFill>
        <a:ln w="6350">
          <a:noFill/>
        </a:ln>
        <a:effectLst/>
      </dgm:spPr>
    </dgm:pt>
    <dgm:pt modelId="{E433A787-6263-444E-92E6-420C2A532776}" type="pres">
      <dgm:prSet presAssocID="{1E529C6E-C939-479A-A075-9E9B02837B50}" presName="DropPinPlaceHolder" presStyleCnt="0"/>
      <dgm:spPr/>
    </dgm:pt>
    <dgm:pt modelId="{87F73DED-482F-47D6-BE5F-208C1E63C8BD}" type="pres">
      <dgm:prSet presAssocID="{1E529C6E-C939-479A-A075-9E9B02837B50}" presName="DropPin" presStyleLbl="alignNode1" presStyleIdx="2" presStyleCnt="7"/>
      <dgm:spPr/>
    </dgm:pt>
    <dgm:pt modelId="{043EA9E2-9BF2-472B-8E05-0AF2D2E1EDAE}" type="pres">
      <dgm:prSet presAssocID="{1E529C6E-C939-479A-A075-9E9B02837B50}" presName="Ellipse" presStyleLbl="fgAcc1" presStyleIdx="3" presStyleCnt="8"/>
      <dgm:spPr>
        <a:solidFill>
          <a:schemeClr val="lt2">
            <a:alpha val="90000"/>
            <a:hueOff val="0"/>
            <a:satOff val="0"/>
            <a:lumOff val="0"/>
            <a:alphaOff val="0"/>
          </a:schemeClr>
        </a:solidFill>
        <a:ln>
          <a:noFill/>
        </a:ln>
        <a:effectLst/>
      </dgm:spPr>
    </dgm:pt>
    <dgm:pt modelId="{F4E084CE-4429-4BA8-B6AB-FBE6F08A9363}" type="pres">
      <dgm:prSet presAssocID="{1E529C6E-C939-479A-A075-9E9B02837B50}" presName="L2TextContainer" presStyleLbl="revTx" presStyleIdx="4" presStyleCnt="14">
        <dgm:presLayoutVars>
          <dgm:bulletEnabled val="1"/>
        </dgm:presLayoutVars>
      </dgm:prSet>
      <dgm:spPr/>
    </dgm:pt>
    <dgm:pt modelId="{1D59F906-2A4F-4555-8DD8-B7736186F7B0}" type="pres">
      <dgm:prSet presAssocID="{1E529C6E-C939-479A-A075-9E9B02837B50}" presName="L1TextContainer" presStyleLbl="revTx" presStyleIdx="5" presStyleCnt="14">
        <dgm:presLayoutVars>
          <dgm:chMax val="1"/>
          <dgm:chPref val="1"/>
          <dgm:bulletEnabled val="1"/>
        </dgm:presLayoutVars>
      </dgm:prSet>
      <dgm:spPr/>
    </dgm:pt>
    <dgm:pt modelId="{E6C0E1F8-839C-416D-A074-467AE9522EB3}" type="pres">
      <dgm:prSet presAssocID="{1E529C6E-C939-479A-A075-9E9B02837B50}" presName="ConnectLine" presStyleLbl="sibTrans1D1" presStyleIdx="2" presStyleCnt="7"/>
      <dgm:spPr>
        <a:noFill/>
        <a:ln w="12700" cap="flat" cmpd="sng" algn="ctr">
          <a:solidFill>
            <a:schemeClr val="dk2">
              <a:hueOff val="0"/>
              <a:satOff val="0"/>
              <a:lumOff val="0"/>
              <a:alphaOff val="0"/>
            </a:schemeClr>
          </a:solidFill>
          <a:prstDash val="dash"/>
        </a:ln>
        <a:effectLst/>
      </dgm:spPr>
    </dgm:pt>
    <dgm:pt modelId="{6838898A-EF8F-4488-8F59-48C1A9D9C48A}" type="pres">
      <dgm:prSet presAssocID="{1E529C6E-C939-479A-A075-9E9B02837B50}" presName="EmptyPlaceHolder" presStyleCnt="0"/>
      <dgm:spPr/>
    </dgm:pt>
    <dgm:pt modelId="{8AA2201E-DCF7-4099-A0E5-452DCBA56E9B}" type="pres">
      <dgm:prSet presAssocID="{192E80CB-2667-481C-8244-6EC4AEED1BC2}" presName="spaceBetweenRectangles" presStyleCnt="0"/>
      <dgm:spPr/>
    </dgm:pt>
    <dgm:pt modelId="{324456D5-3689-4F44-8FBB-893586F33F41}" type="pres">
      <dgm:prSet presAssocID="{F4B76808-426C-4ED7-8023-E62FD82D3715}" presName="composite" presStyleCnt="0"/>
      <dgm:spPr/>
    </dgm:pt>
    <dgm:pt modelId="{2056A52D-FBAB-480D-B110-F50B7DAA4450}" type="pres">
      <dgm:prSet presAssocID="{F4B76808-426C-4ED7-8023-E62FD82D3715}" presName="ConnectorPoint" presStyleLbl="lnNode1" presStyleIdx="3" presStyleCnt="7"/>
      <dgm:spPr>
        <a:solidFill>
          <a:schemeClr val="dk2">
            <a:hueOff val="0"/>
            <a:satOff val="0"/>
            <a:lumOff val="0"/>
            <a:alphaOff val="0"/>
          </a:schemeClr>
        </a:solidFill>
        <a:ln w="6350">
          <a:noFill/>
        </a:ln>
        <a:effectLst/>
      </dgm:spPr>
    </dgm:pt>
    <dgm:pt modelId="{907E7048-557A-458F-8448-41E473A2ADFB}" type="pres">
      <dgm:prSet presAssocID="{F4B76808-426C-4ED7-8023-E62FD82D3715}" presName="DropPinPlaceHolder" presStyleCnt="0"/>
      <dgm:spPr/>
    </dgm:pt>
    <dgm:pt modelId="{4A22D198-004A-4F6C-AA11-D79E7A579B25}" type="pres">
      <dgm:prSet presAssocID="{F4B76808-426C-4ED7-8023-E62FD82D3715}" presName="DropPin" presStyleLbl="alignNode1" presStyleIdx="3" presStyleCnt="7"/>
      <dgm:spPr/>
    </dgm:pt>
    <dgm:pt modelId="{C3F6EE7C-5326-4E7F-B70F-6DAE9E6E27CA}" type="pres">
      <dgm:prSet presAssocID="{F4B76808-426C-4ED7-8023-E62FD82D3715}" presName="Ellipse" presStyleLbl="fgAcc1" presStyleIdx="4" presStyleCnt="8"/>
      <dgm:spPr>
        <a:solidFill>
          <a:schemeClr val="lt2">
            <a:alpha val="90000"/>
            <a:hueOff val="0"/>
            <a:satOff val="0"/>
            <a:lumOff val="0"/>
            <a:alphaOff val="0"/>
          </a:schemeClr>
        </a:solidFill>
        <a:ln>
          <a:noFill/>
        </a:ln>
        <a:effectLst/>
      </dgm:spPr>
    </dgm:pt>
    <dgm:pt modelId="{DB434F92-0DF5-4D93-97E9-8EB71CC1BC7C}" type="pres">
      <dgm:prSet presAssocID="{F4B76808-426C-4ED7-8023-E62FD82D3715}" presName="L2TextContainer" presStyleLbl="revTx" presStyleIdx="6" presStyleCnt="14">
        <dgm:presLayoutVars>
          <dgm:bulletEnabled val="1"/>
        </dgm:presLayoutVars>
      </dgm:prSet>
      <dgm:spPr/>
    </dgm:pt>
    <dgm:pt modelId="{B4CC2A32-B31F-4455-95DA-F46105D749DF}" type="pres">
      <dgm:prSet presAssocID="{F4B76808-426C-4ED7-8023-E62FD82D3715}" presName="L1TextContainer" presStyleLbl="revTx" presStyleIdx="7" presStyleCnt="14">
        <dgm:presLayoutVars>
          <dgm:chMax val="1"/>
          <dgm:chPref val="1"/>
          <dgm:bulletEnabled val="1"/>
        </dgm:presLayoutVars>
      </dgm:prSet>
      <dgm:spPr/>
    </dgm:pt>
    <dgm:pt modelId="{422BACEF-6E6A-4E0B-A78E-2FD61803474F}" type="pres">
      <dgm:prSet presAssocID="{F4B76808-426C-4ED7-8023-E62FD82D3715}" presName="ConnectLine" presStyleLbl="sibTrans1D1" presStyleIdx="3" presStyleCnt="7"/>
      <dgm:spPr>
        <a:noFill/>
        <a:ln w="12700" cap="flat" cmpd="sng" algn="ctr">
          <a:solidFill>
            <a:schemeClr val="dk2">
              <a:hueOff val="0"/>
              <a:satOff val="0"/>
              <a:lumOff val="0"/>
              <a:alphaOff val="0"/>
            </a:schemeClr>
          </a:solidFill>
          <a:prstDash val="dash"/>
        </a:ln>
        <a:effectLst/>
      </dgm:spPr>
    </dgm:pt>
    <dgm:pt modelId="{C1649548-85B0-4EBC-B764-2C37486817B0}" type="pres">
      <dgm:prSet presAssocID="{F4B76808-426C-4ED7-8023-E62FD82D3715}" presName="EmptyPlaceHolder" presStyleCnt="0"/>
      <dgm:spPr/>
    </dgm:pt>
    <dgm:pt modelId="{3ABBB5F7-4BB4-4544-A948-77C4547823BD}" type="pres">
      <dgm:prSet presAssocID="{0DB38789-7AC9-44FB-8B78-DD6EC9CD5110}" presName="spaceBetweenRectangles" presStyleCnt="0"/>
      <dgm:spPr/>
    </dgm:pt>
    <dgm:pt modelId="{59C08AF4-464C-4D51-A911-2CC9BE78296E}" type="pres">
      <dgm:prSet presAssocID="{167F7A16-594E-44BC-AF0B-CBECAC501816}" presName="composite" presStyleCnt="0"/>
      <dgm:spPr/>
    </dgm:pt>
    <dgm:pt modelId="{C1CBF721-B9C6-42DF-9BA6-0AF2089F364E}" type="pres">
      <dgm:prSet presAssocID="{167F7A16-594E-44BC-AF0B-CBECAC501816}" presName="ConnectorPoint" presStyleLbl="lnNode1" presStyleIdx="4" presStyleCnt="7"/>
      <dgm:spPr>
        <a:solidFill>
          <a:schemeClr val="dk2">
            <a:hueOff val="0"/>
            <a:satOff val="0"/>
            <a:lumOff val="0"/>
            <a:alphaOff val="0"/>
          </a:schemeClr>
        </a:solidFill>
        <a:ln w="6350">
          <a:noFill/>
        </a:ln>
        <a:effectLst/>
      </dgm:spPr>
    </dgm:pt>
    <dgm:pt modelId="{44407CB0-4C27-4547-8B0A-0509D1504CAE}" type="pres">
      <dgm:prSet presAssocID="{167F7A16-594E-44BC-AF0B-CBECAC501816}" presName="DropPinPlaceHolder" presStyleCnt="0"/>
      <dgm:spPr/>
    </dgm:pt>
    <dgm:pt modelId="{00BAF9E5-789A-48BA-8CBF-01DED2146D70}" type="pres">
      <dgm:prSet presAssocID="{167F7A16-594E-44BC-AF0B-CBECAC501816}" presName="DropPin" presStyleLbl="alignNode1" presStyleIdx="4" presStyleCnt="7"/>
      <dgm:spPr/>
    </dgm:pt>
    <dgm:pt modelId="{505CDF13-A10F-4DDB-B4E8-7ADE759FE2F1}" type="pres">
      <dgm:prSet presAssocID="{167F7A16-594E-44BC-AF0B-CBECAC501816}" presName="Ellipse" presStyleLbl="fgAcc1" presStyleIdx="5" presStyleCnt="8"/>
      <dgm:spPr>
        <a:solidFill>
          <a:schemeClr val="lt2">
            <a:alpha val="90000"/>
            <a:hueOff val="0"/>
            <a:satOff val="0"/>
            <a:lumOff val="0"/>
            <a:alphaOff val="0"/>
          </a:schemeClr>
        </a:solidFill>
        <a:ln>
          <a:noFill/>
        </a:ln>
        <a:effectLst/>
      </dgm:spPr>
    </dgm:pt>
    <dgm:pt modelId="{D23C249B-91FB-4B29-9DF4-93BA34639A20}" type="pres">
      <dgm:prSet presAssocID="{167F7A16-594E-44BC-AF0B-CBECAC501816}" presName="L2TextContainer" presStyleLbl="revTx" presStyleIdx="8" presStyleCnt="14">
        <dgm:presLayoutVars>
          <dgm:bulletEnabled val="1"/>
        </dgm:presLayoutVars>
      </dgm:prSet>
      <dgm:spPr/>
    </dgm:pt>
    <dgm:pt modelId="{3A7ED3D0-C949-40F5-910D-D7EFB20529BA}" type="pres">
      <dgm:prSet presAssocID="{167F7A16-594E-44BC-AF0B-CBECAC501816}" presName="L1TextContainer" presStyleLbl="revTx" presStyleIdx="9" presStyleCnt="14">
        <dgm:presLayoutVars>
          <dgm:chMax val="1"/>
          <dgm:chPref val="1"/>
          <dgm:bulletEnabled val="1"/>
        </dgm:presLayoutVars>
      </dgm:prSet>
      <dgm:spPr/>
    </dgm:pt>
    <dgm:pt modelId="{BF4F1864-094B-45A1-99E9-CF883EA01071}" type="pres">
      <dgm:prSet presAssocID="{167F7A16-594E-44BC-AF0B-CBECAC501816}" presName="ConnectLine" presStyleLbl="sibTrans1D1" presStyleIdx="4" presStyleCnt="7"/>
      <dgm:spPr>
        <a:noFill/>
        <a:ln w="12700" cap="flat" cmpd="sng" algn="ctr">
          <a:solidFill>
            <a:schemeClr val="dk2">
              <a:hueOff val="0"/>
              <a:satOff val="0"/>
              <a:lumOff val="0"/>
              <a:alphaOff val="0"/>
            </a:schemeClr>
          </a:solidFill>
          <a:prstDash val="dash"/>
        </a:ln>
        <a:effectLst/>
      </dgm:spPr>
    </dgm:pt>
    <dgm:pt modelId="{4CFD3EE2-FFA3-4EFC-BCC7-FDBB58A060CC}" type="pres">
      <dgm:prSet presAssocID="{167F7A16-594E-44BC-AF0B-CBECAC501816}" presName="EmptyPlaceHolder" presStyleCnt="0"/>
      <dgm:spPr/>
    </dgm:pt>
    <dgm:pt modelId="{17692824-45E6-4B1D-B874-ABDFFD2A4E45}" type="pres">
      <dgm:prSet presAssocID="{F26B5CE3-924A-470F-952D-78558C4C872D}" presName="spaceBetweenRectangles" presStyleCnt="0"/>
      <dgm:spPr/>
    </dgm:pt>
    <dgm:pt modelId="{F39B2F3A-2398-4461-9CBE-BDE4C7DEF07D}" type="pres">
      <dgm:prSet presAssocID="{A22F51F7-C2D0-4142-8414-7D4AD4CFA001}" presName="composite" presStyleCnt="0"/>
      <dgm:spPr/>
    </dgm:pt>
    <dgm:pt modelId="{ED12D9BA-F6DB-4254-A454-7931276D7B2C}" type="pres">
      <dgm:prSet presAssocID="{A22F51F7-C2D0-4142-8414-7D4AD4CFA001}" presName="ConnectorPoint" presStyleLbl="lnNode1" presStyleIdx="5" presStyleCnt="7"/>
      <dgm:spPr>
        <a:solidFill>
          <a:schemeClr val="dk2">
            <a:hueOff val="0"/>
            <a:satOff val="0"/>
            <a:lumOff val="0"/>
            <a:alphaOff val="0"/>
          </a:schemeClr>
        </a:solidFill>
        <a:ln w="6350">
          <a:noFill/>
        </a:ln>
        <a:effectLst/>
      </dgm:spPr>
    </dgm:pt>
    <dgm:pt modelId="{6ECC6924-1EBA-4413-8F37-FB9597CEE05D}" type="pres">
      <dgm:prSet presAssocID="{A22F51F7-C2D0-4142-8414-7D4AD4CFA001}" presName="DropPinPlaceHolder" presStyleCnt="0"/>
      <dgm:spPr/>
    </dgm:pt>
    <dgm:pt modelId="{3D4EDF88-A33A-4024-83D9-749DBFF30F35}" type="pres">
      <dgm:prSet presAssocID="{A22F51F7-C2D0-4142-8414-7D4AD4CFA001}" presName="DropPin" presStyleLbl="alignNode1" presStyleIdx="5" presStyleCnt="7"/>
      <dgm:spPr/>
    </dgm:pt>
    <dgm:pt modelId="{6FF0FDFC-2EF5-49DE-9F9E-60EB51349D02}" type="pres">
      <dgm:prSet presAssocID="{A22F51F7-C2D0-4142-8414-7D4AD4CFA001}" presName="Ellipse" presStyleLbl="fgAcc1" presStyleIdx="6" presStyleCnt="8"/>
      <dgm:spPr>
        <a:solidFill>
          <a:schemeClr val="tx2">
            <a:lumMod val="75000"/>
            <a:alpha val="90000"/>
          </a:schemeClr>
        </a:solidFill>
        <a:ln>
          <a:noFill/>
        </a:ln>
        <a:effectLst/>
      </dgm:spPr>
    </dgm:pt>
    <dgm:pt modelId="{DE766CAB-B20D-422F-A405-BF24FF2D7E14}" type="pres">
      <dgm:prSet presAssocID="{A22F51F7-C2D0-4142-8414-7D4AD4CFA001}" presName="L2TextContainer" presStyleLbl="revTx" presStyleIdx="10" presStyleCnt="14">
        <dgm:presLayoutVars>
          <dgm:bulletEnabled val="1"/>
        </dgm:presLayoutVars>
      </dgm:prSet>
      <dgm:spPr/>
    </dgm:pt>
    <dgm:pt modelId="{A8048FFE-1E0F-4A02-ADE1-7172EC950FA3}" type="pres">
      <dgm:prSet presAssocID="{A22F51F7-C2D0-4142-8414-7D4AD4CFA001}" presName="L1TextContainer" presStyleLbl="revTx" presStyleIdx="11" presStyleCnt="14">
        <dgm:presLayoutVars>
          <dgm:chMax val="1"/>
          <dgm:chPref val="1"/>
          <dgm:bulletEnabled val="1"/>
        </dgm:presLayoutVars>
      </dgm:prSet>
      <dgm:spPr/>
    </dgm:pt>
    <dgm:pt modelId="{C5E91979-F584-4511-8F29-7000F8397A29}" type="pres">
      <dgm:prSet presAssocID="{A22F51F7-C2D0-4142-8414-7D4AD4CFA001}" presName="ConnectLine" presStyleLbl="sibTrans1D1" presStyleIdx="5" presStyleCnt="7" custLinFactNeighborX="29873"/>
      <dgm:spPr>
        <a:noFill/>
        <a:ln w="12700" cap="flat" cmpd="sng" algn="ctr">
          <a:solidFill>
            <a:schemeClr val="dk2">
              <a:hueOff val="0"/>
              <a:satOff val="0"/>
              <a:lumOff val="0"/>
              <a:alphaOff val="0"/>
            </a:schemeClr>
          </a:solidFill>
          <a:prstDash val="dash"/>
        </a:ln>
        <a:effectLst/>
      </dgm:spPr>
    </dgm:pt>
    <dgm:pt modelId="{9AC22D72-CDDD-4157-9BAA-1019BA2135E3}" type="pres">
      <dgm:prSet presAssocID="{A22F51F7-C2D0-4142-8414-7D4AD4CFA001}" presName="EmptyPlaceHolder" presStyleCnt="0"/>
      <dgm:spPr/>
    </dgm:pt>
    <dgm:pt modelId="{C91349B2-A888-4732-AE75-6FAACA77B6C6}" type="pres">
      <dgm:prSet presAssocID="{787BFA30-20E7-48CA-9AD5-E2FFAF3A0451}" presName="spaceBetweenRectangles" presStyleCnt="0"/>
      <dgm:spPr/>
    </dgm:pt>
    <dgm:pt modelId="{BDC15B2E-712E-4B50-B3DA-3FF9236A5679}" type="pres">
      <dgm:prSet presAssocID="{4753DF0F-CFC1-450B-8CFE-6463E66F0798}" presName="composite" presStyleCnt="0"/>
      <dgm:spPr/>
    </dgm:pt>
    <dgm:pt modelId="{54223F06-E927-47AD-8684-4372D54A093D}" type="pres">
      <dgm:prSet presAssocID="{4753DF0F-CFC1-450B-8CFE-6463E66F0798}" presName="ConnectorPoint" presStyleLbl="lnNode1" presStyleIdx="6" presStyleCnt="7"/>
      <dgm:spPr>
        <a:solidFill>
          <a:schemeClr val="dk2">
            <a:hueOff val="0"/>
            <a:satOff val="0"/>
            <a:lumOff val="0"/>
            <a:alphaOff val="0"/>
          </a:schemeClr>
        </a:solidFill>
        <a:ln w="6350">
          <a:noFill/>
        </a:ln>
        <a:effectLst/>
      </dgm:spPr>
    </dgm:pt>
    <dgm:pt modelId="{A035A922-858C-439B-B19F-B818B96747E5}" type="pres">
      <dgm:prSet presAssocID="{4753DF0F-CFC1-450B-8CFE-6463E66F0798}" presName="DropPinPlaceHolder" presStyleCnt="0"/>
      <dgm:spPr/>
    </dgm:pt>
    <dgm:pt modelId="{F3692F73-40A3-4BA8-A0CD-CB03E8A1F09B}" type="pres">
      <dgm:prSet presAssocID="{4753DF0F-CFC1-450B-8CFE-6463E66F0798}" presName="DropPin" presStyleLbl="alignNode1" presStyleIdx="6" presStyleCnt="7"/>
      <dgm:spPr/>
    </dgm:pt>
    <dgm:pt modelId="{46E29A76-2622-4790-8BB0-966A9B2B7EA5}" type="pres">
      <dgm:prSet presAssocID="{4753DF0F-CFC1-450B-8CFE-6463E66F0798}" presName="Ellipse" presStyleLbl="fgAcc1" presStyleIdx="7" presStyleCnt="8"/>
      <dgm:spPr>
        <a:solidFill>
          <a:schemeClr val="tx2">
            <a:lumMod val="75000"/>
            <a:alpha val="90000"/>
          </a:schemeClr>
        </a:solidFill>
        <a:ln>
          <a:noFill/>
        </a:ln>
        <a:effectLst/>
      </dgm:spPr>
    </dgm:pt>
    <dgm:pt modelId="{79D11DF0-97CB-444A-9EF1-1500957F03C2}" type="pres">
      <dgm:prSet presAssocID="{4753DF0F-CFC1-450B-8CFE-6463E66F0798}" presName="L2TextContainer" presStyleLbl="revTx" presStyleIdx="12" presStyleCnt="14">
        <dgm:presLayoutVars>
          <dgm:bulletEnabled val="1"/>
        </dgm:presLayoutVars>
      </dgm:prSet>
      <dgm:spPr/>
    </dgm:pt>
    <dgm:pt modelId="{C44C953F-DDD4-4C2B-8FCC-7AD4C024C953}" type="pres">
      <dgm:prSet presAssocID="{4753DF0F-CFC1-450B-8CFE-6463E66F0798}" presName="L1TextContainer" presStyleLbl="revTx" presStyleIdx="13" presStyleCnt="14">
        <dgm:presLayoutVars>
          <dgm:chMax val="1"/>
          <dgm:chPref val="1"/>
          <dgm:bulletEnabled val="1"/>
        </dgm:presLayoutVars>
      </dgm:prSet>
      <dgm:spPr/>
    </dgm:pt>
    <dgm:pt modelId="{76CEB569-EEC2-4B46-BCA0-1D5A886DFD38}" type="pres">
      <dgm:prSet presAssocID="{4753DF0F-CFC1-450B-8CFE-6463E66F0798}" presName="ConnectLine" presStyleLbl="sibTrans1D1" presStyleIdx="6" presStyleCnt="7"/>
      <dgm:spPr>
        <a:noFill/>
        <a:ln w="12700" cap="flat" cmpd="sng" algn="ctr">
          <a:solidFill>
            <a:schemeClr val="dk2">
              <a:hueOff val="0"/>
              <a:satOff val="0"/>
              <a:lumOff val="0"/>
              <a:alphaOff val="0"/>
            </a:schemeClr>
          </a:solidFill>
          <a:prstDash val="dash"/>
        </a:ln>
        <a:effectLst/>
      </dgm:spPr>
    </dgm:pt>
    <dgm:pt modelId="{434AAD59-C1C3-44C3-A068-DFD075D3F3CE}" type="pres">
      <dgm:prSet presAssocID="{4753DF0F-CFC1-450B-8CFE-6463E66F0798}" presName="EmptyPlaceHolder" presStyleCnt="0"/>
      <dgm:spPr/>
    </dgm:pt>
  </dgm:ptLst>
  <dgm:cxnLst>
    <dgm:cxn modelId="{806CF717-15B9-4D96-9136-0CC08358B2A5}" srcId="{63085546-7C7C-4B3E-ABEB-2669F1A65FB2}" destId="{167F7A16-594E-44BC-AF0B-CBECAC501816}" srcOrd="4" destOrd="0" parTransId="{05F434A3-74FC-4B98-893B-F984C13D6457}" sibTransId="{F26B5CE3-924A-470F-952D-78558C4C872D}"/>
    <dgm:cxn modelId="{4A9BDA63-F484-4C6F-82EE-A70E4989C51E}" srcId="{63085546-7C7C-4B3E-ABEB-2669F1A65FB2}" destId="{24A9597D-5431-450F-AD87-033459639606}" srcOrd="0" destOrd="0" parTransId="{B6FF8757-9A76-482B-8201-FE1E251F796A}" sibTransId="{0BA5A555-D766-4D2F-A69F-18115F5EB76B}"/>
    <dgm:cxn modelId="{FE671A6D-1456-4CCF-88ED-2BB095BCCF96}" type="presOf" srcId="{167F7A16-594E-44BC-AF0B-CBECAC501816}" destId="{3A7ED3D0-C949-40F5-910D-D7EFB20529BA}" srcOrd="0" destOrd="0" presId="urn:microsoft.com/office/officeart/2017/3/layout/DropPinTimeline"/>
    <dgm:cxn modelId="{08E83757-7039-45A5-B597-E2E08CE54937}" srcId="{63085546-7C7C-4B3E-ABEB-2669F1A65FB2}" destId="{A22F51F7-C2D0-4142-8414-7D4AD4CFA001}" srcOrd="5" destOrd="0" parTransId="{466D650B-FD63-47ED-BD47-2103D4D4E462}" sibTransId="{787BFA30-20E7-48CA-9AD5-E2FFAF3A0451}"/>
    <dgm:cxn modelId="{53E9978D-C435-4427-8DB4-EB7B58439F11}" type="presOf" srcId="{A22F51F7-C2D0-4142-8414-7D4AD4CFA001}" destId="{A8048FFE-1E0F-4A02-ADE1-7172EC950FA3}" srcOrd="0" destOrd="0" presId="urn:microsoft.com/office/officeart/2017/3/layout/DropPinTimeline"/>
    <dgm:cxn modelId="{247DE591-0579-4FF5-9C62-940C4F67096B}" type="presOf" srcId="{63085546-7C7C-4B3E-ABEB-2669F1A65FB2}" destId="{7A5D3400-AF5B-4297-8592-4C1EDB9D0973}" srcOrd="0" destOrd="0" presId="urn:microsoft.com/office/officeart/2017/3/layout/DropPinTimeline"/>
    <dgm:cxn modelId="{20985C97-DB94-45CE-8474-2474D01C02A8}" srcId="{63085546-7C7C-4B3E-ABEB-2669F1A65FB2}" destId="{4753DF0F-CFC1-450B-8CFE-6463E66F0798}" srcOrd="6" destOrd="0" parTransId="{8DEFDD15-CA1A-4213-BC5A-0F1583C2CE2C}" sibTransId="{6C9CB13D-6945-4A83-B1F5-EF8759E861A2}"/>
    <dgm:cxn modelId="{A9DFF497-C142-4C61-87D2-7CF13795F8F5}" srcId="{63085546-7C7C-4B3E-ABEB-2669F1A65FB2}" destId="{77ACE4C7-9085-4BE0-9D56-FE6DEFD2B4EB}" srcOrd="1" destOrd="0" parTransId="{0F839757-2283-4C34-ABFF-04D2023F1424}" sibTransId="{D3FFF43D-1B45-4282-A120-C40CC8D7AEB6}"/>
    <dgm:cxn modelId="{21F961AC-EDAD-4695-BA1F-387B3D2626B1}" type="presOf" srcId="{4753DF0F-CFC1-450B-8CFE-6463E66F0798}" destId="{C44C953F-DDD4-4C2B-8FCC-7AD4C024C953}" srcOrd="0" destOrd="0" presId="urn:microsoft.com/office/officeart/2017/3/layout/DropPinTimeline"/>
    <dgm:cxn modelId="{99746BB5-7122-43B8-8680-CF610F03585C}" srcId="{63085546-7C7C-4B3E-ABEB-2669F1A65FB2}" destId="{1E529C6E-C939-479A-A075-9E9B02837B50}" srcOrd="2" destOrd="0" parTransId="{46B3C017-F97A-4640-992A-33AEE06B2EFC}" sibTransId="{192E80CB-2667-481C-8244-6EC4AEED1BC2}"/>
    <dgm:cxn modelId="{82F4DABF-AFAF-45C9-9B87-D43BA3053769}" type="presOf" srcId="{24A9597D-5431-450F-AD87-033459639606}" destId="{8CBA863D-5AD2-4756-8C8B-E5B3C048DE9D}" srcOrd="0" destOrd="0" presId="urn:microsoft.com/office/officeart/2017/3/layout/DropPinTimeline"/>
    <dgm:cxn modelId="{43AD6AD2-8807-4B5F-A10E-4D97BBBC4BC6}" srcId="{63085546-7C7C-4B3E-ABEB-2669F1A65FB2}" destId="{F4B76808-426C-4ED7-8023-E62FD82D3715}" srcOrd="3" destOrd="0" parTransId="{8DE75519-8680-4C48-8EAB-4261D870F010}" sibTransId="{0DB38789-7AC9-44FB-8B78-DD6EC9CD5110}"/>
    <dgm:cxn modelId="{E3F1F4D8-8B23-4C22-BA4A-E78DEBE06423}" type="presOf" srcId="{1E529C6E-C939-479A-A075-9E9B02837B50}" destId="{1D59F906-2A4F-4555-8DD8-B7736186F7B0}" srcOrd="0" destOrd="0" presId="urn:microsoft.com/office/officeart/2017/3/layout/DropPinTimeline"/>
    <dgm:cxn modelId="{6032A0E7-AAE4-45CC-8596-0BA52A9B4184}" type="presOf" srcId="{F4B76808-426C-4ED7-8023-E62FD82D3715}" destId="{B4CC2A32-B31F-4455-95DA-F46105D749DF}" srcOrd="0" destOrd="0" presId="urn:microsoft.com/office/officeart/2017/3/layout/DropPinTimeline"/>
    <dgm:cxn modelId="{0DA35FEF-00F2-4BDE-973A-D7211EE2EA89}" type="presOf" srcId="{77ACE4C7-9085-4BE0-9D56-FE6DEFD2B4EB}" destId="{747B134D-296A-4682-95DC-5908E9A7AF1E}" srcOrd="0" destOrd="0" presId="urn:microsoft.com/office/officeart/2017/3/layout/DropPinTimeline"/>
    <dgm:cxn modelId="{DA6A51DB-6C18-400B-9DA5-E8330852483B}" type="presParOf" srcId="{7A5D3400-AF5B-4297-8592-4C1EDB9D0973}" destId="{BD204284-1F7C-4D58-BC79-8C2DEE7E9FAF}" srcOrd="0" destOrd="0" presId="urn:microsoft.com/office/officeart/2017/3/layout/DropPinTimeline"/>
    <dgm:cxn modelId="{B682209A-D180-4D3D-A7FE-3FF4623AAAC8}" type="presParOf" srcId="{7A5D3400-AF5B-4297-8592-4C1EDB9D0973}" destId="{46A6B157-7198-41C4-9D25-C4F8885F1B6F}" srcOrd="1" destOrd="0" presId="urn:microsoft.com/office/officeart/2017/3/layout/DropPinTimeline"/>
    <dgm:cxn modelId="{25DBAB43-228A-4753-8439-A1F5023CFD99}" type="presParOf" srcId="{46A6B157-7198-41C4-9D25-C4F8885F1B6F}" destId="{35D4265B-9CC2-4F33-AA01-7ED8B091771A}" srcOrd="0" destOrd="0" presId="urn:microsoft.com/office/officeart/2017/3/layout/DropPinTimeline"/>
    <dgm:cxn modelId="{6D10FA7A-4AB7-4139-9AAD-C63B04624AF9}" type="presParOf" srcId="{35D4265B-9CC2-4F33-AA01-7ED8B091771A}" destId="{DA2037BF-1D5B-46AB-9007-789D01C32456}" srcOrd="0" destOrd="0" presId="urn:microsoft.com/office/officeart/2017/3/layout/DropPinTimeline"/>
    <dgm:cxn modelId="{1C9CDDAA-341D-4D50-8941-05BB371ED5AB}" type="presParOf" srcId="{35D4265B-9CC2-4F33-AA01-7ED8B091771A}" destId="{3D071174-4AC5-47D5-A502-7CCB2D4EAF26}" srcOrd="1" destOrd="0" presId="urn:microsoft.com/office/officeart/2017/3/layout/DropPinTimeline"/>
    <dgm:cxn modelId="{A76436D9-9E82-4C9F-906C-7744FDD5D931}" type="presParOf" srcId="{3D071174-4AC5-47D5-A502-7CCB2D4EAF26}" destId="{E2320E50-EF1B-42E0-A56D-8BBC5FDA6D41}" srcOrd="0" destOrd="0" presId="urn:microsoft.com/office/officeart/2017/3/layout/DropPinTimeline"/>
    <dgm:cxn modelId="{B1EC0149-5B00-4B16-AB3F-29A744E516BC}" type="presParOf" srcId="{3D071174-4AC5-47D5-A502-7CCB2D4EAF26}" destId="{BDA48608-3657-441B-A4D7-1D7464C0E0CB}" srcOrd="1" destOrd="0" presId="urn:microsoft.com/office/officeart/2017/3/layout/DropPinTimeline"/>
    <dgm:cxn modelId="{84CB4593-E526-43DF-A3A7-386CD03F0A42}" type="presParOf" srcId="{35D4265B-9CC2-4F33-AA01-7ED8B091771A}" destId="{C225E8D7-774C-4DC1-9AA1-F3B2F352504E}" srcOrd="2" destOrd="0" presId="urn:microsoft.com/office/officeart/2017/3/layout/DropPinTimeline"/>
    <dgm:cxn modelId="{6DE1D734-2FC8-4604-9982-43E95E540616}" type="presParOf" srcId="{35D4265B-9CC2-4F33-AA01-7ED8B091771A}" destId="{8CBA863D-5AD2-4756-8C8B-E5B3C048DE9D}" srcOrd="3" destOrd="0" presId="urn:microsoft.com/office/officeart/2017/3/layout/DropPinTimeline"/>
    <dgm:cxn modelId="{43FA9C56-565D-4487-9ACF-708CD60ED182}" type="presParOf" srcId="{35D4265B-9CC2-4F33-AA01-7ED8B091771A}" destId="{23E4EE21-5274-472E-A4BE-B181B7718783}" srcOrd="4" destOrd="0" presId="urn:microsoft.com/office/officeart/2017/3/layout/DropPinTimeline"/>
    <dgm:cxn modelId="{67BD57AE-9A32-495B-A2EA-9EEAE58FCCE8}" type="presParOf" srcId="{35D4265B-9CC2-4F33-AA01-7ED8B091771A}" destId="{FDB2990A-DAB7-4296-9D54-74B95098CFBF}" srcOrd="5" destOrd="0" presId="urn:microsoft.com/office/officeart/2017/3/layout/DropPinTimeline"/>
    <dgm:cxn modelId="{4DA9D9CE-141F-431B-8F95-35EA220E4EDF}" type="presParOf" srcId="{46A6B157-7198-41C4-9D25-C4F8885F1B6F}" destId="{2A4D852E-7098-452F-8443-508D23300CF3}" srcOrd="1" destOrd="0" presId="urn:microsoft.com/office/officeart/2017/3/layout/DropPinTimeline"/>
    <dgm:cxn modelId="{91D32FE0-5ECE-4156-8D85-22BB675B7A4B}" type="presParOf" srcId="{46A6B157-7198-41C4-9D25-C4F8885F1B6F}" destId="{6F430720-6702-463C-A60F-FB4C77E2E607}" srcOrd="2" destOrd="0" presId="urn:microsoft.com/office/officeart/2017/3/layout/DropPinTimeline"/>
    <dgm:cxn modelId="{9D8D51C8-7F03-4D25-A157-3977EA33B16F}" type="presParOf" srcId="{6F430720-6702-463C-A60F-FB4C77E2E607}" destId="{36525857-D177-4641-91F8-4CDE25A90F49}" srcOrd="0" destOrd="0" presId="urn:microsoft.com/office/officeart/2017/3/layout/DropPinTimeline"/>
    <dgm:cxn modelId="{CA5D990A-FC2D-485D-850F-766DEE5B581A}" type="presParOf" srcId="{6F430720-6702-463C-A60F-FB4C77E2E607}" destId="{194E1EFB-A6FB-4057-B226-9234C96653CB}" srcOrd="1" destOrd="0" presId="urn:microsoft.com/office/officeart/2017/3/layout/DropPinTimeline"/>
    <dgm:cxn modelId="{39650C2A-5609-4C39-B27C-2F17E479692E}" type="presParOf" srcId="{194E1EFB-A6FB-4057-B226-9234C96653CB}" destId="{1A2ED0E3-1661-48A0-BB01-BEDFC7423F3E}" srcOrd="0" destOrd="0" presId="urn:microsoft.com/office/officeart/2017/3/layout/DropPinTimeline"/>
    <dgm:cxn modelId="{F4565A20-9BFA-415B-9EFA-0F5BBD363C66}" type="presParOf" srcId="{194E1EFB-A6FB-4057-B226-9234C96653CB}" destId="{7D74E13E-6FD5-44E4-8358-77A6C638139C}" srcOrd="1" destOrd="0" presId="urn:microsoft.com/office/officeart/2017/3/layout/DropPinTimeline"/>
    <dgm:cxn modelId="{AB77C328-41CC-49AA-B95E-D0D4AD8859CC}" type="presParOf" srcId="{6F430720-6702-463C-A60F-FB4C77E2E607}" destId="{0D5A17A9-5D8F-4295-B58D-2EB72F139EC7}" srcOrd="2" destOrd="0" presId="urn:microsoft.com/office/officeart/2017/3/layout/DropPinTimeline"/>
    <dgm:cxn modelId="{BA64844A-897B-4FCD-967A-E7FE34F59217}" type="presParOf" srcId="{6F430720-6702-463C-A60F-FB4C77E2E607}" destId="{747B134D-296A-4682-95DC-5908E9A7AF1E}" srcOrd="3" destOrd="0" presId="urn:microsoft.com/office/officeart/2017/3/layout/DropPinTimeline"/>
    <dgm:cxn modelId="{56040AEA-A7EC-4CFC-AE5F-6928B31004CC}" type="presParOf" srcId="{6F430720-6702-463C-A60F-FB4C77E2E607}" destId="{8E30E049-FE29-4CCD-A791-5CD7EB7A61E1}" srcOrd="4" destOrd="0" presId="urn:microsoft.com/office/officeart/2017/3/layout/DropPinTimeline"/>
    <dgm:cxn modelId="{42160512-63DA-4739-9247-D49890FA52C3}" type="presParOf" srcId="{6F430720-6702-463C-A60F-FB4C77E2E607}" destId="{E4E446D8-04BA-4821-94C5-4BC9128A14F3}" srcOrd="5" destOrd="0" presId="urn:microsoft.com/office/officeart/2017/3/layout/DropPinTimeline"/>
    <dgm:cxn modelId="{450A768C-F4BA-45E1-92F3-41C0DE700879}" type="presParOf" srcId="{46A6B157-7198-41C4-9D25-C4F8885F1B6F}" destId="{E0DAEDA0-B19A-4C1D-A793-916D49326819}" srcOrd="3" destOrd="0" presId="urn:microsoft.com/office/officeart/2017/3/layout/DropPinTimeline"/>
    <dgm:cxn modelId="{DC8ADDCA-DD48-4480-846A-C2BDE5916D67}" type="presParOf" srcId="{46A6B157-7198-41C4-9D25-C4F8885F1B6F}" destId="{4AD5D382-D504-4C72-9015-2428B5738B4B}" srcOrd="4" destOrd="0" presId="urn:microsoft.com/office/officeart/2017/3/layout/DropPinTimeline"/>
    <dgm:cxn modelId="{1FA11090-8472-4098-AFF3-33CA094B1E5F}" type="presParOf" srcId="{4AD5D382-D504-4C72-9015-2428B5738B4B}" destId="{01139EBE-AC97-40BF-9782-E83F3CE42DF4}" srcOrd="0" destOrd="0" presId="urn:microsoft.com/office/officeart/2017/3/layout/DropPinTimeline"/>
    <dgm:cxn modelId="{7663A0F5-F11A-49F5-AECC-C8DDDB8119B9}" type="presParOf" srcId="{4AD5D382-D504-4C72-9015-2428B5738B4B}" destId="{E433A787-6263-444E-92E6-420C2A532776}" srcOrd="1" destOrd="0" presId="urn:microsoft.com/office/officeart/2017/3/layout/DropPinTimeline"/>
    <dgm:cxn modelId="{ABB0F6A5-7F68-4D96-A271-1B5888FD4801}" type="presParOf" srcId="{E433A787-6263-444E-92E6-420C2A532776}" destId="{87F73DED-482F-47D6-BE5F-208C1E63C8BD}" srcOrd="0" destOrd="0" presId="urn:microsoft.com/office/officeart/2017/3/layout/DropPinTimeline"/>
    <dgm:cxn modelId="{73D4DEB0-D327-47FC-8DC1-2CEE06002A9C}" type="presParOf" srcId="{E433A787-6263-444E-92E6-420C2A532776}" destId="{043EA9E2-9BF2-472B-8E05-0AF2D2E1EDAE}" srcOrd="1" destOrd="0" presId="urn:microsoft.com/office/officeart/2017/3/layout/DropPinTimeline"/>
    <dgm:cxn modelId="{C7610481-3750-4B56-81D8-1F4F364E8CE9}" type="presParOf" srcId="{4AD5D382-D504-4C72-9015-2428B5738B4B}" destId="{F4E084CE-4429-4BA8-B6AB-FBE6F08A9363}" srcOrd="2" destOrd="0" presId="urn:microsoft.com/office/officeart/2017/3/layout/DropPinTimeline"/>
    <dgm:cxn modelId="{48404385-4F0C-4786-9CEB-5EBB601DB134}" type="presParOf" srcId="{4AD5D382-D504-4C72-9015-2428B5738B4B}" destId="{1D59F906-2A4F-4555-8DD8-B7736186F7B0}" srcOrd="3" destOrd="0" presId="urn:microsoft.com/office/officeart/2017/3/layout/DropPinTimeline"/>
    <dgm:cxn modelId="{C7868D9A-DA56-4BD2-AF67-40C28FE9D879}" type="presParOf" srcId="{4AD5D382-D504-4C72-9015-2428B5738B4B}" destId="{E6C0E1F8-839C-416D-A074-467AE9522EB3}" srcOrd="4" destOrd="0" presId="urn:microsoft.com/office/officeart/2017/3/layout/DropPinTimeline"/>
    <dgm:cxn modelId="{49F258E0-20A3-4791-AE75-D8D5D3F75D13}" type="presParOf" srcId="{4AD5D382-D504-4C72-9015-2428B5738B4B}" destId="{6838898A-EF8F-4488-8F59-48C1A9D9C48A}" srcOrd="5" destOrd="0" presId="urn:microsoft.com/office/officeart/2017/3/layout/DropPinTimeline"/>
    <dgm:cxn modelId="{83860263-CDAB-4E12-86DF-700145293985}" type="presParOf" srcId="{46A6B157-7198-41C4-9D25-C4F8885F1B6F}" destId="{8AA2201E-DCF7-4099-A0E5-452DCBA56E9B}" srcOrd="5" destOrd="0" presId="urn:microsoft.com/office/officeart/2017/3/layout/DropPinTimeline"/>
    <dgm:cxn modelId="{0C857C99-0CE6-4803-819D-C3AE8B12ADEA}" type="presParOf" srcId="{46A6B157-7198-41C4-9D25-C4F8885F1B6F}" destId="{324456D5-3689-4F44-8FBB-893586F33F41}" srcOrd="6" destOrd="0" presId="urn:microsoft.com/office/officeart/2017/3/layout/DropPinTimeline"/>
    <dgm:cxn modelId="{60AF1E3C-0754-47DE-9449-5BB0D4991E65}" type="presParOf" srcId="{324456D5-3689-4F44-8FBB-893586F33F41}" destId="{2056A52D-FBAB-480D-B110-F50B7DAA4450}" srcOrd="0" destOrd="0" presId="urn:microsoft.com/office/officeart/2017/3/layout/DropPinTimeline"/>
    <dgm:cxn modelId="{9B4877F3-E977-475D-95EC-2A2CDA0B44F3}" type="presParOf" srcId="{324456D5-3689-4F44-8FBB-893586F33F41}" destId="{907E7048-557A-458F-8448-41E473A2ADFB}" srcOrd="1" destOrd="0" presId="urn:microsoft.com/office/officeart/2017/3/layout/DropPinTimeline"/>
    <dgm:cxn modelId="{C9164C57-D9B9-4810-8258-DA8D1619E4E7}" type="presParOf" srcId="{907E7048-557A-458F-8448-41E473A2ADFB}" destId="{4A22D198-004A-4F6C-AA11-D79E7A579B25}" srcOrd="0" destOrd="0" presId="urn:microsoft.com/office/officeart/2017/3/layout/DropPinTimeline"/>
    <dgm:cxn modelId="{2F3A309F-E192-4805-A73D-989EA755F1EB}" type="presParOf" srcId="{907E7048-557A-458F-8448-41E473A2ADFB}" destId="{C3F6EE7C-5326-4E7F-B70F-6DAE9E6E27CA}" srcOrd="1" destOrd="0" presId="urn:microsoft.com/office/officeart/2017/3/layout/DropPinTimeline"/>
    <dgm:cxn modelId="{93D58A7A-C1E7-4445-A985-7A9DC777E9CE}" type="presParOf" srcId="{324456D5-3689-4F44-8FBB-893586F33F41}" destId="{DB434F92-0DF5-4D93-97E9-8EB71CC1BC7C}" srcOrd="2" destOrd="0" presId="urn:microsoft.com/office/officeart/2017/3/layout/DropPinTimeline"/>
    <dgm:cxn modelId="{DE015227-0401-4713-90BB-ED582FB1DBCB}" type="presParOf" srcId="{324456D5-3689-4F44-8FBB-893586F33F41}" destId="{B4CC2A32-B31F-4455-95DA-F46105D749DF}" srcOrd="3" destOrd="0" presId="urn:microsoft.com/office/officeart/2017/3/layout/DropPinTimeline"/>
    <dgm:cxn modelId="{86A1E7F7-5B61-4ACB-9C69-C06B452F1CFF}" type="presParOf" srcId="{324456D5-3689-4F44-8FBB-893586F33F41}" destId="{422BACEF-6E6A-4E0B-A78E-2FD61803474F}" srcOrd="4" destOrd="0" presId="urn:microsoft.com/office/officeart/2017/3/layout/DropPinTimeline"/>
    <dgm:cxn modelId="{4D0518B5-6969-44DB-A5DD-42B070146DBB}" type="presParOf" srcId="{324456D5-3689-4F44-8FBB-893586F33F41}" destId="{C1649548-85B0-4EBC-B764-2C37486817B0}" srcOrd="5" destOrd="0" presId="urn:microsoft.com/office/officeart/2017/3/layout/DropPinTimeline"/>
    <dgm:cxn modelId="{B070AFCB-3051-4865-8FC2-B7574C84082B}" type="presParOf" srcId="{46A6B157-7198-41C4-9D25-C4F8885F1B6F}" destId="{3ABBB5F7-4BB4-4544-A948-77C4547823BD}" srcOrd="7" destOrd="0" presId="urn:microsoft.com/office/officeart/2017/3/layout/DropPinTimeline"/>
    <dgm:cxn modelId="{FEFA96D2-DF5B-406B-B63D-DEFC68116B92}" type="presParOf" srcId="{46A6B157-7198-41C4-9D25-C4F8885F1B6F}" destId="{59C08AF4-464C-4D51-A911-2CC9BE78296E}" srcOrd="8" destOrd="0" presId="urn:microsoft.com/office/officeart/2017/3/layout/DropPinTimeline"/>
    <dgm:cxn modelId="{4CADCC30-8854-46F7-82B5-DE29F1CE889E}" type="presParOf" srcId="{59C08AF4-464C-4D51-A911-2CC9BE78296E}" destId="{C1CBF721-B9C6-42DF-9BA6-0AF2089F364E}" srcOrd="0" destOrd="0" presId="urn:microsoft.com/office/officeart/2017/3/layout/DropPinTimeline"/>
    <dgm:cxn modelId="{925B3821-E967-40BF-9581-79F2A0738325}" type="presParOf" srcId="{59C08AF4-464C-4D51-A911-2CC9BE78296E}" destId="{44407CB0-4C27-4547-8B0A-0509D1504CAE}" srcOrd="1" destOrd="0" presId="urn:microsoft.com/office/officeart/2017/3/layout/DropPinTimeline"/>
    <dgm:cxn modelId="{BEF5623E-ECDA-4ECB-BBEF-A3A4F4685EB4}" type="presParOf" srcId="{44407CB0-4C27-4547-8B0A-0509D1504CAE}" destId="{00BAF9E5-789A-48BA-8CBF-01DED2146D70}" srcOrd="0" destOrd="0" presId="urn:microsoft.com/office/officeart/2017/3/layout/DropPinTimeline"/>
    <dgm:cxn modelId="{A2AEA681-91AC-4BDE-88D1-B29931261A45}" type="presParOf" srcId="{44407CB0-4C27-4547-8B0A-0509D1504CAE}" destId="{505CDF13-A10F-4DDB-B4E8-7ADE759FE2F1}" srcOrd="1" destOrd="0" presId="urn:microsoft.com/office/officeart/2017/3/layout/DropPinTimeline"/>
    <dgm:cxn modelId="{D1D48EE9-04B5-4749-BA1D-70BD2EB8A204}" type="presParOf" srcId="{59C08AF4-464C-4D51-A911-2CC9BE78296E}" destId="{D23C249B-91FB-4B29-9DF4-93BA34639A20}" srcOrd="2" destOrd="0" presId="urn:microsoft.com/office/officeart/2017/3/layout/DropPinTimeline"/>
    <dgm:cxn modelId="{E5917A97-6602-4DE2-AA35-F6264C09D43E}" type="presParOf" srcId="{59C08AF4-464C-4D51-A911-2CC9BE78296E}" destId="{3A7ED3D0-C949-40F5-910D-D7EFB20529BA}" srcOrd="3" destOrd="0" presId="urn:microsoft.com/office/officeart/2017/3/layout/DropPinTimeline"/>
    <dgm:cxn modelId="{66016C53-24F9-471A-A6E5-F1905D07F222}" type="presParOf" srcId="{59C08AF4-464C-4D51-A911-2CC9BE78296E}" destId="{BF4F1864-094B-45A1-99E9-CF883EA01071}" srcOrd="4" destOrd="0" presId="urn:microsoft.com/office/officeart/2017/3/layout/DropPinTimeline"/>
    <dgm:cxn modelId="{69BC7784-6622-4F4C-A00C-604159DF148A}" type="presParOf" srcId="{59C08AF4-464C-4D51-A911-2CC9BE78296E}" destId="{4CFD3EE2-FFA3-4EFC-BCC7-FDBB58A060CC}" srcOrd="5" destOrd="0" presId="urn:microsoft.com/office/officeart/2017/3/layout/DropPinTimeline"/>
    <dgm:cxn modelId="{07F4FAE1-CC6F-47FA-9884-A65C765B16B3}" type="presParOf" srcId="{46A6B157-7198-41C4-9D25-C4F8885F1B6F}" destId="{17692824-45E6-4B1D-B874-ABDFFD2A4E45}" srcOrd="9" destOrd="0" presId="urn:microsoft.com/office/officeart/2017/3/layout/DropPinTimeline"/>
    <dgm:cxn modelId="{24E8F59D-F026-4599-A6AF-071B9D40473C}" type="presParOf" srcId="{46A6B157-7198-41C4-9D25-C4F8885F1B6F}" destId="{F39B2F3A-2398-4461-9CBE-BDE4C7DEF07D}" srcOrd="10" destOrd="0" presId="urn:microsoft.com/office/officeart/2017/3/layout/DropPinTimeline"/>
    <dgm:cxn modelId="{10557FB0-6757-457F-905B-E78FADC8EC12}" type="presParOf" srcId="{F39B2F3A-2398-4461-9CBE-BDE4C7DEF07D}" destId="{ED12D9BA-F6DB-4254-A454-7931276D7B2C}" srcOrd="0" destOrd="0" presId="urn:microsoft.com/office/officeart/2017/3/layout/DropPinTimeline"/>
    <dgm:cxn modelId="{80A448F1-EDAB-45A1-BEE9-85024F30407D}" type="presParOf" srcId="{F39B2F3A-2398-4461-9CBE-BDE4C7DEF07D}" destId="{6ECC6924-1EBA-4413-8F37-FB9597CEE05D}" srcOrd="1" destOrd="0" presId="urn:microsoft.com/office/officeart/2017/3/layout/DropPinTimeline"/>
    <dgm:cxn modelId="{D5F06E56-48E4-4A5E-A041-3CBD2386EF20}" type="presParOf" srcId="{6ECC6924-1EBA-4413-8F37-FB9597CEE05D}" destId="{3D4EDF88-A33A-4024-83D9-749DBFF30F35}" srcOrd="0" destOrd="0" presId="urn:microsoft.com/office/officeart/2017/3/layout/DropPinTimeline"/>
    <dgm:cxn modelId="{B09A1F8E-020E-4DB9-8EBD-0A8817BFDA3C}" type="presParOf" srcId="{6ECC6924-1EBA-4413-8F37-FB9597CEE05D}" destId="{6FF0FDFC-2EF5-49DE-9F9E-60EB51349D02}" srcOrd="1" destOrd="0" presId="urn:microsoft.com/office/officeart/2017/3/layout/DropPinTimeline"/>
    <dgm:cxn modelId="{49048FB5-DB12-46F4-99E1-5AEEABCFB2B0}" type="presParOf" srcId="{F39B2F3A-2398-4461-9CBE-BDE4C7DEF07D}" destId="{DE766CAB-B20D-422F-A405-BF24FF2D7E14}" srcOrd="2" destOrd="0" presId="urn:microsoft.com/office/officeart/2017/3/layout/DropPinTimeline"/>
    <dgm:cxn modelId="{B394D4E1-529D-44B7-9499-883F41000B1D}" type="presParOf" srcId="{F39B2F3A-2398-4461-9CBE-BDE4C7DEF07D}" destId="{A8048FFE-1E0F-4A02-ADE1-7172EC950FA3}" srcOrd="3" destOrd="0" presId="urn:microsoft.com/office/officeart/2017/3/layout/DropPinTimeline"/>
    <dgm:cxn modelId="{2C909F9C-2439-4772-8D84-E9669C75E582}" type="presParOf" srcId="{F39B2F3A-2398-4461-9CBE-BDE4C7DEF07D}" destId="{C5E91979-F584-4511-8F29-7000F8397A29}" srcOrd="4" destOrd="0" presId="urn:microsoft.com/office/officeart/2017/3/layout/DropPinTimeline"/>
    <dgm:cxn modelId="{F05678F9-DA04-4F77-87F4-6FC06DAD0BAA}" type="presParOf" srcId="{F39B2F3A-2398-4461-9CBE-BDE4C7DEF07D}" destId="{9AC22D72-CDDD-4157-9BAA-1019BA2135E3}" srcOrd="5" destOrd="0" presId="urn:microsoft.com/office/officeart/2017/3/layout/DropPinTimeline"/>
    <dgm:cxn modelId="{BD641EDF-7032-49EA-A4B7-3EE90FAB3DFB}" type="presParOf" srcId="{46A6B157-7198-41C4-9D25-C4F8885F1B6F}" destId="{C91349B2-A888-4732-AE75-6FAACA77B6C6}" srcOrd="11" destOrd="0" presId="urn:microsoft.com/office/officeart/2017/3/layout/DropPinTimeline"/>
    <dgm:cxn modelId="{01638EFD-0A61-4F0D-8D4D-DF2042945885}" type="presParOf" srcId="{46A6B157-7198-41C4-9D25-C4F8885F1B6F}" destId="{BDC15B2E-712E-4B50-B3DA-3FF9236A5679}" srcOrd="12" destOrd="0" presId="urn:microsoft.com/office/officeart/2017/3/layout/DropPinTimeline"/>
    <dgm:cxn modelId="{8C3E5E5B-A2AD-408E-BBDA-41A021228F90}" type="presParOf" srcId="{BDC15B2E-712E-4B50-B3DA-3FF9236A5679}" destId="{54223F06-E927-47AD-8684-4372D54A093D}" srcOrd="0" destOrd="0" presId="urn:microsoft.com/office/officeart/2017/3/layout/DropPinTimeline"/>
    <dgm:cxn modelId="{2C58DB39-E2A4-4AEC-885D-D0818CA904BF}" type="presParOf" srcId="{BDC15B2E-712E-4B50-B3DA-3FF9236A5679}" destId="{A035A922-858C-439B-B19F-B818B96747E5}" srcOrd="1" destOrd="0" presId="urn:microsoft.com/office/officeart/2017/3/layout/DropPinTimeline"/>
    <dgm:cxn modelId="{A5D0747C-F01E-4747-9657-2D1773C4EB78}" type="presParOf" srcId="{A035A922-858C-439B-B19F-B818B96747E5}" destId="{F3692F73-40A3-4BA8-A0CD-CB03E8A1F09B}" srcOrd="0" destOrd="0" presId="urn:microsoft.com/office/officeart/2017/3/layout/DropPinTimeline"/>
    <dgm:cxn modelId="{7D14DE16-FED5-4E41-AC6C-0B5A29DE2622}" type="presParOf" srcId="{A035A922-858C-439B-B19F-B818B96747E5}" destId="{46E29A76-2622-4790-8BB0-966A9B2B7EA5}" srcOrd="1" destOrd="0" presId="urn:microsoft.com/office/officeart/2017/3/layout/DropPinTimeline"/>
    <dgm:cxn modelId="{E99B604E-4B28-4A31-85AC-EF6F246779D1}" type="presParOf" srcId="{BDC15B2E-712E-4B50-B3DA-3FF9236A5679}" destId="{79D11DF0-97CB-444A-9EF1-1500957F03C2}" srcOrd="2" destOrd="0" presId="urn:microsoft.com/office/officeart/2017/3/layout/DropPinTimeline"/>
    <dgm:cxn modelId="{4FD9D4F4-7E2A-4DFD-AA4E-73923D094F7A}" type="presParOf" srcId="{BDC15B2E-712E-4B50-B3DA-3FF9236A5679}" destId="{C44C953F-DDD4-4C2B-8FCC-7AD4C024C953}" srcOrd="3" destOrd="0" presId="urn:microsoft.com/office/officeart/2017/3/layout/DropPinTimeline"/>
    <dgm:cxn modelId="{A948F118-0A50-4E90-A533-B52D66B62A87}" type="presParOf" srcId="{BDC15B2E-712E-4B50-B3DA-3FF9236A5679}" destId="{76CEB569-EEC2-4B46-BCA0-1D5A886DFD38}" srcOrd="4" destOrd="0" presId="urn:microsoft.com/office/officeart/2017/3/layout/DropPinTimeline"/>
    <dgm:cxn modelId="{9839CFE8-3569-4D9C-82C2-2A46041E94C7}" type="presParOf" srcId="{BDC15B2E-712E-4B50-B3DA-3FF9236A5679}" destId="{434AAD59-C1C3-44C3-A068-DFD075D3F3CE}" srcOrd="5" destOrd="0" presId="urn:microsoft.com/office/officeart/2017/3/layout/DropPinTimeline"/>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085546-7C7C-4B3E-ABEB-2669F1A65FB2}" type="doc">
      <dgm:prSet loTypeId="urn:microsoft.com/office/officeart/2017/3/layout/DropPinTimeline" loCatId="process" qsTypeId="urn:microsoft.com/office/officeart/2005/8/quickstyle/3d3" qsCatId="3D" csTypeId="urn:microsoft.com/office/officeart/2005/8/colors/accent0_3" csCatId="mainScheme" phldr="1"/>
      <dgm:spPr/>
      <dgm:t>
        <a:bodyPr/>
        <a:lstStyle/>
        <a:p>
          <a:endParaRPr lang="en-US"/>
        </a:p>
      </dgm:t>
    </dgm:pt>
    <dgm:pt modelId="{F4B76808-426C-4ED7-8023-E62FD82D3715}">
      <dgm:prSet/>
      <dgm:spPr/>
      <dgm:t>
        <a:bodyPr anchor="b"/>
        <a:lstStyle/>
        <a:p>
          <a:pPr>
            <a:defRPr b="1"/>
          </a:pPr>
          <a:r>
            <a:rPr lang="en-US" dirty="0"/>
            <a:t>1993</a:t>
          </a:r>
          <a:br>
            <a:rPr lang="en-US" dirty="0"/>
          </a:br>
          <a:r>
            <a:rPr lang="en-US" dirty="0"/>
            <a:t>RDA</a:t>
          </a:r>
        </a:p>
      </dgm:t>
    </dgm:pt>
    <dgm:pt modelId="{8DE75519-8680-4C48-8EAB-4261D870F010}" type="parTrans" cxnId="{43AD6AD2-8807-4B5F-A10E-4D97BBBC4BC6}">
      <dgm:prSet/>
      <dgm:spPr/>
      <dgm:t>
        <a:bodyPr/>
        <a:lstStyle/>
        <a:p>
          <a:pPr algn="l"/>
          <a:endParaRPr lang="en-US"/>
        </a:p>
      </dgm:t>
    </dgm:pt>
    <dgm:pt modelId="{0DB38789-7AC9-44FB-8B78-DD6EC9CD5110}" type="sibTrans" cxnId="{43AD6AD2-8807-4B5F-A10E-4D97BBBC4BC6}">
      <dgm:prSet/>
      <dgm:spPr/>
      <dgm:t>
        <a:bodyPr/>
        <a:lstStyle/>
        <a:p>
          <a:pPr algn="l"/>
          <a:endParaRPr lang="en-US"/>
        </a:p>
      </dgm:t>
    </dgm:pt>
    <dgm:pt modelId="{167F7A16-594E-44BC-AF0B-CBECAC501816}">
      <dgm:prSet/>
      <dgm:spPr/>
      <dgm:t>
        <a:bodyPr anchor="b"/>
        <a:lstStyle/>
        <a:p>
          <a:pPr>
            <a:defRPr b="1"/>
          </a:pPr>
          <a:r>
            <a:rPr lang="en-US" dirty="0"/>
            <a:t>1998</a:t>
          </a:r>
          <a:br>
            <a:rPr lang="en-US" dirty="0"/>
          </a:br>
          <a:r>
            <a:rPr lang="en-US" dirty="0"/>
            <a:t>XML-RPC</a:t>
          </a:r>
        </a:p>
      </dgm:t>
    </dgm:pt>
    <dgm:pt modelId="{05F434A3-74FC-4B98-893B-F984C13D6457}" type="parTrans" cxnId="{806CF717-15B9-4D96-9136-0CC08358B2A5}">
      <dgm:prSet/>
      <dgm:spPr/>
      <dgm:t>
        <a:bodyPr/>
        <a:lstStyle/>
        <a:p>
          <a:pPr algn="l"/>
          <a:endParaRPr lang="en-US"/>
        </a:p>
      </dgm:t>
    </dgm:pt>
    <dgm:pt modelId="{F26B5CE3-924A-470F-952D-78558C4C872D}" type="sibTrans" cxnId="{806CF717-15B9-4D96-9136-0CC08358B2A5}">
      <dgm:prSet/>
      <dgm:spPr/>
      <dgm:t>
        <a:bodyPr/>
        <a:lstStyle/>
        <a:p>
          <a:pPr algn="l"/>
          <a:endParaRPr lang="en-US"/>
        </a:p>
      </dgm:t>
    </dgm:pt>
    <dgm:pt modelId="{A22F51F7-C2D0-4142-8414-7D4AD4CFA001}">
      <dgm:prSet/>
      <dgm:spPr/>
      <dgm:t>
        <a:bodyPr anchor="b"/>
        <a:lstStyle/>
        <a:p>
          <a:pPr>
            <a:defRPr b="1"/>
          </a:pPr>
          <a:r>
            <a:rPr lang="en-US" dirty="0"/>
            <a:t>1999</a:t>
          </a:r>
          <a:br>
            <a:rPr lang="en-US" dirty="0"/>
          </a:br>
          <a:r>
            <a:rPr lang="en-US" dirty="0"/>
            <a:t>SOAP</a:t>
          </a:r>
        </a:p>
      </dgm:t>
    </dgm:pt>
    <dgm:pt modelId="{466D650B-FD63-47ED-BD47-2103D4D4E462}" type="parTrans" cxnId="{08E83757-7039-45A5-B597-E2E08CE54937}">
      <dgm:prSet/>
      <dgm:spPr/>
      <dgm:t>
        <a:bodyPr/>
        <a:lstStyle/>
        <a:p>
          <a:pPr algn="l"/>
          <a:endParaRPr lang="en-US"/>
        </a:p>
      </dgm:t>
    </dgm:pt>
    <dgm:pt modelId="{787BFA30-20E7-48CA-9AD5-E2FFAF3A0451}" type="sibTrans" cxnId="{08E83757-7039-45A5-B597-E2E08CE54937}">
      <dgm:prSet/>
      <dgm:spPr/>
      <dgm:t>
        <a:bodyPr/>
        <a:lstStyle/>
        <a:p>
          <a:pPr algn="l"/>
          <a:endParaRPr lang="en-US"/>
        </a:p>
      </dgm:t>
    </dgm:pt>
    <dgm:pt modelId="{4753DF0F-CFC1-450B-8CFE-6463E66F0798}">
      <dgm:prSet/>
      <dgm:spPr/>
      <dgm:t>
        <a:bodyPr anchor="b"/>
        <a:lstStyle/>
        <a:p>
          <a:pPr>
            <a:defRPr b="1"/>
          </a:pPr>
          <a:r>
            <a:rPr lang="en-US" dirty="0"/>
            <a:t>2000</a:t>
          </a:r>
          <a:br>
            <a:rPr lang="en-US" dirty="0"/>
          </a:br>
          <a:r>
            <a:rPr lang="en-US" dirty="0"/>
            <a:t>REST</a:t>
          </a:r>
        </a:p>
      </dgm:t>
    </dgm:pt>
    <dgm:pt modelId="{8DEFDD15-CA1A-4213-BC5A-0F1583C2CE2C}" type="parTrans" cxnId="{20985C97-DB94-45CE-8474-2474D01C02A8}">
      <dgm:prSet/>
      <dgm:spPr/>
      <dgm:t>
        <a:bodyPr/>
        <a:lstStyle/>
        <a:p>
          <a:pPr algn="l"/>
          <a:endParaRPr lang="en-US"/>
        </a:p>
      </dgm:t>
    </dgm:pt>
    <dgm:pt modelId="{6C9CB13D-6945-4A83-B1F5-EF8759E861A2}" type="sibTrans" cxnId="{20985C97-DB94-45CE-8474-2474D01C02A8}">
      <dgm:prSet/>
      <dgm:spPr/>
      <dgm:t>
        <a:bodyPr/>
        <a:lstStyle/>
        <a:p>
          <a:pPr algn="l"/>
          <a:endParaRPr lang="en-US"/>
        </a:p>
      </dgm:t>
    </dgm:pt>
    <dgm:pt modelId="{BFF30912-275C-49C4-9027-366AE69C1FB1}">
      <dgm:prSet/>
      <dgm:spPr/>
      <dgm:t>
        <a:bodyPr anchor="b"/>
        <a:lstStyle/>
        <a:p>
          <a:pPr>
            <a:defRPr b="1"/>
          </a:pPr>
          <a:r>
            <a:rPr lang="en-US" dirty="0"/>
            <a:t>2005</a:t>
          </a:r>
          <a:br>
            <a:rPr lang="en-US" dirty="0"/>
          </a:br>
          <a:r>
            <a:rPr lang="en-US" dirty="0"/>
            <a:t>JSON-RPC</a:t>
          </a:r>
        </a:p>
      </dgm:t>
    </dgm:pt>
    <dgm:pt modelId="{E30D1E08-5645-45F2-BDBA-94038F6CE614}" type="parTrans" cxnId="{390509BE-B31E-4687-A649-86DC2240DA54}">
      <dgm:prSet/>
      <dgm:spPr/>
      <dgm:t>
        <a:bodyPr/>
        <a:lstStyle/>
        <a:p>
          <a:pPr algn="l"/>
          <a:endParaRPr lang="en-US"/>
        </a:p>
      </dgm:t>
    </dgm:pt>
    <dgm:pt modelId="{B4FBC7D0-4B2A-4CB4-BF9B-E86DD1BBE9B9}" type="sibTrans" cxnId="{390509BE-B31E-4687-A649-86DC2240DA54}">
      <dgm:prSet/>
      <dgm:spPr/>
      <dgm:t>
        <a:bodyPr/>
        <a:lstStyle/>
        <a:p>
          <a:pPr algn="l"/>
          <a:endParaRPr lang="en-US"/>
        </a:p>
      </dgm:t>
    </dgm:pt>
    <dgm:pt modelId="{28050EB0-99F5-439C-98A9-BE74F14E246E}">
      <dgm:prSet/>
      <dgm:spPr/>
      <dgm:t>
        <a:bodyPr anchor="b"/>
        <a:lstStyle/>
        <a:p>
          <a:pPr>
            <a:defRPr b="1"/>
          </a:pPr>
          <a:r>
            <a:rPr lang="en-US" dirty="0"/>
            <a:t>2007</a:t>
          </a:r>
          <a:br>
            <a:rPr lang="en-US" dirty="0"/>
          </a:br>
          <a:r>
            <a:rPr lang="en-US" dirty="0" err="1"/>
            <a:t>Odata</a:t>
          </a:r>
          <a:endParaRPr lang="en-US" dirty="0"/>
        </a:p>
      </dgm:t>
    </dgm:pt>
    <dgm:pt modelId="{7452CEF7-C3B1-4DD0-AA96-D99CA218452B}" type="parTrans" cxnId="{94A2B7C3-0BF3-4762-A4E2-236107B4B4FD}">
      <dgm:prSet/>
      <dgm:spPr/>
      <dgm:t>
        <a:bodyPr/>
        <a:lstStyle/>
        <a:p>
          <a:pPr algn="l"/>
          <a:endParaRPr lang="en-US"/>
        </a:p>
      </dgm:t>
    </dgm:pt>
    <dgm:pt modelId="{246BDE9B-84E0-414B-98E5-04839E290A70}" type="sibTrans" cxnId="{94A2B7C3-0BF3-4762-A4E2-236107B4B4FD}">
      <dgm:prSet/>
      <dgm:spPr/>
      <dgm:t>
        <a:bodyPr/>
        <a:lstStyle/>
        <a:p>
          <a:pPr algn="l"/>
          <a:endParaRPr lang="en-US"/>
        </a:p>
      </dgm:t>
    </dgm:pt>
    <dgm:pt modelId="{77ACE4C7-9085-4BE0-9D56-FE6DEFD2B4EB}">
      <dgm:prSet/>
      <dgm:spPr/>
      <dgm:t>
        <a:bodyPr anchor="b"/>
        <a:lstStyle/>
        <a:p>
          <a:pPr>
            <a:defRPr b="1"/>
          </a:pPr>
          <a:r>
            <a:rPr lang="en-US" dirty="0"/>
            <a:t>1981</a:t>
          </a:r>
          <a:br>
            <a:rPr lang="en-US" dirty="0"/>
          </a:br>
          <a:r>
            <a:rPr lang="en-US" dirty="0"/>
            <a:t>RPC</a:t>
          </a:r>
        </a:p>
      </dgm:t>
    </dgm:pt>
    <dgm:pt modelId="{0F839757-2283-4C34-ABFF-04D2023F1424}" type="parTrans" cxnId="{A9DFF497-C142-4C61-87D2-7CF13795F8F5}">
      <dgm:prSet/>
      <dgm:spPr/>
      <dgm:t>
        <a:bodyPr/>
        <a:lstStyle/>
        <a:p>
          <a:endParaRPr lang="en-US"/>
        </a:p>
      </dgm:t>
    </dgm:pt>
    <dgm:pt modelId="{D3FFF43D-1B45-4282-A120-C40CC8D7AEB6}" type="sibTrans" cxnId="{A9DFF497-C142-4C61-87D2-7CF13795F8F5}">
      <dgm:prSet/>
      <dgm:spPr/>
      <dgm:t>
        <a:bodyPr/>
        <a:lstStyle/>
        <a:p>
          <a:endParaRPr lang="en-US"/>
        </a:p>
      </dgm:t>
    </dgm:pt>
    <dgm:pt modelId="{1E529C6E-C939-479A-A075-9E9B02837B50}">
      <dgm:prSet/>
      <dgm:spPr/>
      <dgm:t>
        <a:bodyPr anchor="b"/>
        <a:lstStyle/>
        <a:p>
          <a:pPr>
            <a:defRPr b="1"/>
          </a:pPr>
          <a:r>
            <a:rPr lang="en-US" dirty="0"/>
            <a:t>1991</a:t>
          </a:r>
          <a:br>
            <a:rPr lang="en-US" dirty="0"/>
          </a:br>
          <a:r>
            <a:rPr lang="en-US" dirty="0"/>
            <a:t>CORBA</a:t>
          </a:r>
        </a:p>
      </dgm:t>
    </dgm:pt>
    <dgm:pt modelId="{192E80CB-2667-481C-8244-6EC4AEED1BC2}" type="sibTrans" cxnId="{99746BB5-7122-43B8-8680-CF610F03585C}">
      <dgm:prSet/>
      <dgm:spPr/>
      <dgm:t>
        <a:bodyPr/>
        <a:lstStyle/>
        <a:p>
          <a:pPr algn="l"/>
          <a:endParaRPr lang="en-US"/>
        </a:p>
      </dgm:t>
    </dgm:pt>
    <dgm:pt modelId="{46B3C017-F97A-4640-992A-33AEE06B2EFC}" type="parTrans" cxnId="{99746BB5-7122-43B8-8680-CF610F03585C}">
      <dgm:prSet/>
      <dgm:spPr/>
      <dgm:t>
        <a:bodyPr/>
        <a:lstStyle/>
        <a:p>
          <a:pPr algn="l"/>
          <a:endParaRPr lang="en-US"/>
        </a:p>
      </dgm:t>
    </dgm:pt>
    <dgm:pt modelId="{24A9597D-5431-450F-AD87-033459639606}">
      <dgm:prSet/>
      <dgm:spPr/>
      <dgm:t>
        <a:bodyPr anchor="b"/>
        <a:lstStyle/>
        <a:p>
          <a:pPr>
            <a:defRPr b="1"/>
          </a:pPr>
          <a:r>
            <a:rPr lang="en-US" dirty="0"/>
            <a:t>~1970~</a:t>
          </a:r>
          <a:br>
            <a:rPr lang="en-US" dirty="0"/>
          </a:br>
          <a:r>
            <a:rPr lang="en-US" dirty="0"/>
            <a:t>RPC concept</a:t>
          </a:r>
          <a:br>
            <a:rPr lang="en-US" dirty="0"/>
          </a:br>
          <a:r>
            <a:rPr lang="en-US" dirty="0"/>
            <a:t>Messaging</a:t>
          </a:r>
          <a:br>
            <a:rPr lang="en-US" dirty="0"/>
          </a:br>
          <a:r>
            <a:rPr lang="en-US" dirty="0"/>
            <a:t>Queuing</a:t>
          </a:r>
        </a:p>
      </dgm:t>
    </dgm:pt>
    <dgm:pt modelId="{B6FF8757-9A76-482B-8201-FE1E251F796A}" type="parTrans" cxnId="{4A9BDA63-F484-4C6F-82EE-A70E4989C51E}">
      <dgm:prSet/>
      <dgm:spPr/>
      <dgm:t>
        <a:bodyPr/>
        <a:lstStyle/>
        <a:p>
          <a:endParaRPr lang="en-US"/>
        </a:p>
      </dgm:t>
    </dgm:pt>
    <dgm:pt modelId="{0BA5A555-D766-4D2F-A69F-18115F5EB76B}" type="sibTrans" cxnId="{4A9BDA63-F484-4C6F-82EE-A70E4989C51E}">
      <dgm:prSet/>
      <dgm:spPr/>
      <dgm:t>
        <a:bodyPr/>
        <a:lstStyle/>
        <a:p>
          <a:endParaRPr lang="en-US"/>
        </a:p>
      </dgm:t>
    </dgm:pt>
    <dgm:pt modelId="{7A5D3400-AF5B-4297-8592-4C1EDB9D0973}" type="pres">
      <dgm:prSet presAssocID="{63085546-7C7C-4B3E-ABEB-2669F1A65FB2}" presName="root" presStyleCnt="0">
        <dgm:presLayoutVars>
          <dgm:chMax/>
          <dgm:chPref/>
          <dgm:animLvl val="lvl"/>
        </dgm:presLayoutVars>
      </dgm:prSet>
      <dgm:spPr/>
    </dgm:pt>
    <dgm:pt modelId="{BD204284-1F7C-4D58-BC79-8C2DEE7E9FAF}" type="pres">
      <dgm:prSet presAssocID="{63085546-7C7C-4B3E-ABEB-2669F1A65FB2}" presName="divider" presStyleLbl="fgAcc1" presStyleIdx="0" presStyleCnt="10" custSzY="428624"/>
      <dgm:spPr>
        <a:prstGeom prst="homePlate">
          <a:avLst/>
        </a:prstGeom>
      </dgm:spPr>
    </dgm:pt>
    <dgm:pt modelId="{46A6B157-7198-41C4-9D25-C4F8885F1B6F}" type="pres">
      <dgm:prSet presAssocID="{63085546-7C7C-4B3E-ABEB-2669F1A65FB2}" presName="nodes" presStyleCnt="0">
        <dgm:presLayoutVars>
          <dgm:chMax/>
          <dgm:chPref/>
          <dgm:animLvl val="lvl"/>
        </dgm:presLayoutVars>
      </dgm:prSet>
      <dgm:spPr/>
    </dgm:pt>
    <dgm:pt modelId="{35D4265B-9CC2-4F33-AA01-7ED8B091771A}" type="pres">
      <dgm:prSet presAssocID="{24A9597D-5431-450F-AD87-033459639606}" presName="composite" presStyleCnt="0"/>
      <dgm:spPr/>
    </dgm:pt>
    <dgm:pt modelId="{DA2037BF-1D5B-46AB-9007-789D01C32456}" type="pres">
      <dgm:prSet presAssocID="{24A9597D-5431-450F-AD87-033459639606}" presName="ConnectorPoint" presStyleLbl="lnNode1" presStyleIdx="0" presStyleCnt="9"/>
      <dgm:spPr>
        <a:solidFill>
          <a:schemeClr val="dk2">
            <a:hueOff val="0"/>
            <a:satOff val="0"/>
            <a:lumOff val="0"/>
            <a:alphaOff val="0"/>
          </a:schemeClr>
        </a:solidFill>
        <a:ln w="6350">
          <a:noFill/>
        </a:ln>
        <a:effectLst/>
      </dgm:spPr>
    </dgm:pt>
    <dgm:pt modelId="{3D071174-4AC5-47D5-A502-7CCB2D4EAF26}" type="pres">
      <dgm:prSet presAssocID="{24A9597D-5431-450F-AD87-033459639606}" presName="DropPinPlaceHolder" presStyleCnt="0"/>
      <dgm:spPr/>
    </dgm:pt>
    <dgm:pt modelId="{E2320E50-EF1B-42E0-A56D-8BBC5FDA6D41}" type="pres">
      <dgm:prSet presAssocID="{24A9597D-5431-450F-AD87-033459639606}" presName="DropPin" presStyleLbl="alignNode1" presStyleIdx="0" presStyleCnt="9"/>
      <dgm:spPr/>
    </dgm:pt>
    <dgm:pt modelId="{BDA48608-3657-441B-A4D7-1D7464C0E0CB}" type="pres">
      <dgm:prSet presAssocID="{24A9597D-5431-450F-AD87-033459639606}" presName="Ellipse" presStyleLbl="fgAcc1" presStyleIdx="1" presStyleCnt="10"/>
      <dgm:spPr>
        <a:solidFill>
          <a:schemeClr val="lt2">
            <a:alpha val="90000"/>
            <a:hueOff val="0"/>
            <a:satOff val="0"/>
            <a:lumOff val="0"/>
            <a:alphaOff val="0"/>
          </a:schemeClr>
        </a:solidFill>
        <a:ln>
          <a:noFill/>
        </a:ln>
        <a:effectLst/>
      </dgm:spPr>
    </dgm:pt>
    <dgm:pt modelId="{C225E8D7-774C-4DC1-9AA1-F3B2F352504E}" type="pres">
      <dgm:prSet presAssocID="{24A9597D-5431-450F-AD87-033459639606}" presName="L2TextContainer" presStyleLbl="revTx" presStyleIdx="0" presStyleCnt="18">
        <dgm:presLayoutVars>
          <dgm:bulletEnabled val="1"/>
        </dgm:presLayoutVars>
      </dgm:prSet>
      <dgm:spPr/>
    </dgm:pt>
    <dgm:pt modelId="{8CBA863D-5AD2-4756-8C8B-E5B3C048DE9D}" type="pres">
      <dgm:prSet presAssocID="{24A9597D-5431-450F-AD87-033459639606}" presName="L1TextContainer" presStyleLbl="revTx" presStyleIdx="1" presStyleCnt="18">
        <dgm:presLayoutVars>
          <dgm:chMax val="1"/>
          <dgm:chPref val="1"/>
          <dgm:bulletEnabled val="1"/>
        </dgm:presLayoutVars>
      </dgm:prSet>
      <dgm:spPr/>
    </dgm:pt>
    <dgm:pt modelId="{23E4EE21-5274-472E-A4BE-B181B7718783}" type="pres">
      <dgm:prSet presAssocID="{24A9597D-5431-450F-AD87-033459639606}" presName="ConnectLine" presStyleLbl="sibTrans1D1" presStyleIdx="0" presStyleCnt="9"/>
      <dgm:spPr>
        <a:noFill/>
        <a:ln w="12700" cap="flat" cmpd="sng" algn="ctr">
          <a:solidFill>
            <a:schemeClr val="dk2">
              <a:hueOff val="0"/>
              <a:satOff val="0"/>
              <a:lumOff val="0"/>
              <a:alphaOff val="0"/>
            </a:schemeClr>
          </a:solidFill>
          <a:prstDash val="dash"/>
        </a:ln>
        <a:effectLst/>
      </dgm:spPr>
    </dgm:pt>
    <dgm:pt modelId="{FDB2990A-DAB7-4296-9D54-74B95098CFBF}" type="pres">
      <dgm:prSet presAssocID="{24A9597D-5431-450F-AD87-033459639606}" presName="EmptyPlaceHolder" presStyleCnt="0"/>
      <dgm:spPr/>
    </dgm:pt>
    <dgm:pt modelId="{2A4D852E-7098-452F-8443-508D23300CF3}" type="pres">
      <dgm:prSet presAssocID="{0BA5A555-D766-4D2F-A69F-18115F5EB76B}" presName="spaceBetweenRectangles" presStyleCnt="0"/>
      <dgm:spPr/>
    </dgm:pt>
    <dgm:pt modelId="{6F430720-6702-463C-A60F-FB4C77E2E607}" type="pres">
      <dgm:prSet presAssocID="{77ACE4C7-9085-4BE0-9D56-FE6DEFD2B4EB}" presName="composite" presStyleCnt="0"/>
      <dgm:spPr/>
    </dgm:pt>
    <dgm:pt modelId="{36525857-D177-4641-91F8-4CDE25A90F49}" type="pres">
      <dgm:prSet presAssocID="{77ACE4C7-9085-4BE0-9D56-FE6DEFD2B4EB}" presName="ConnectorPoint" presStyleLbl="lnNode1" presStyleIdx="1" presStyleCnt="9"/>
      <dgm:spPr>
        <a:solidFill>
          <a:schemeClr val="dk2">
            <a:hueOff val="0"/>
            <a:satOff val="0"/>
            <a:lumOff val="0"/>
            <a:alphaOff val="0"/>
          </a:schemeClr>
        </a:solidFill>
        <a:ln w="6350">
          <a:noFill/>
        </a:ln>
        <a:effectLst/>
      </dgm:spPr>
    </dgm:pt>
    <dgm:pt modelId="{194E1EFB-A6FB-4057-B226-9234C96653CB}" type="pres">
      <dgm:prSet presAssocID="{77ACE4C7-9085-4BE0-9D56-FE6DEFD2B4EB}" presName="DropPinPlaceHolder" presStyleCnt="0"/>
      <dgm:spPr/>
    </dgm:pt>
    <dgm:pt modelId="{1A2ED0E3-1661-48A0-BB01-BEDFC7423F3E}" type="pres">
      <dgm:prSet presAssocID="{77ACE4C7-9085-4BE0-9D56-FE6DEFD2B4EB}" presName="DropPin" presStyleLbl="alignNode1" presStyleIdx="1" presStyleCnt="9"/>
      <dgm:spPr/>
    </dgm:pt>
    <dgm:pt modelId="{7D74E13E-6FD5-44E4-8358-77A6C638139C}" type="pres">
      <dgm:prSet presAssocID="{77ACE4C7-9085-4BE0-9D56-FE6DEFD2B4EB}" presName="Ellipse" presStyleLbl="fgAcc1" presStyleIdx="2" presStyleCnt="10"/>
      <dgm:spPr>
        <a:solidFill>
          <a:schemeClr val="lt2">
            <a:alpha val="90000"/>
            <a:hueOff val="0"/>
            <a:satOff val="0"/>
            <a:lumOff val="0"/>
            <a:alphaOff val="0"/>
          </a:schemeClr>
        </a:solidFill>
        <a:ln>
          <a:noFill/>
        </a:ln>
        <a:effectLst/>
      </dgm:spPr>
    </dgm:pt>
    <dgm:pt modelId="{0D5A17A9-5D8F-4295-B58D-2EB72F139EC7}" type="pres">
      <dgm:prSet presAssocID="{77ACE4C7-9085-4BE0-9D56-FE6DEFD2B4EB}" presName="L2TextContainer" presStyleLbl="revTx" presStyleIdx="2" presStyleCnt="18">
        <dgm:presLayoutVars>
          <dgm:bulletEnabled val="1"/>
        </dgm:presLayoutVars>
      </dgm:prSet>
      <dgm:spPr/>
    </dgm:pt>
    <dgm:pt modelId="{747B134D-296A-4682-95DC-5908E9A7AF1E}" type="pres">
      <dgm:prSet presAssocID="{77ACE4C7-9085-4BE0-9D56-FE6DEFD2B4EB}" presName="L1TextContainer" presStyleLbl="revTx" presStyleIdx="3" presStyleCnt="18">
        <dgm:presLayoutVars>
          <dgm:chMax val="1"/>
          <dgm:chPref val="1"/>
          <dgm:bulletEnabled val="1"/>
        </dgm:presLayoutVars>
      </dgm:prSet>
      <dgm:spPr/>
    </dgm:pt>
    <dgm:pt modelId="{8E30E049-FE29-4CCD-A791-5CD7EB7A61E1}" type="pres">
      <dgm:prSet presAssocID="{77ACE4C7-9085-4BE0-9D56-FE6DEFD2B4EB}" presName="ConnectLine" presStyleLbl="sibTrans1D1" presStyleIdx="1" presStyleCnt="9"/>
      <dgm:spPr>
        <a:noFill/>
        <a:ln w="12700" cap="flat" cmpd="sng" algn="ctr">
          <a:solidFill>
            <a:schemeClr val="dk2">
              <a:hueOff val="0"/>
              <a:satOff val="0"/>
              <a:lumOff val="0"/>
              <a:alphaOff val="0"/>
            </a:schemeClr>
          </a:solidFill>
          <a:prstDash val="dash"/>
        </a:ln>
        <a:effectLst/>
      </dgm:spPr>
    </dgm:pt>
    <dgm:pt modelId="{E4E446D8-04BA-4821-94C5-4BC9128A14F3}" type="pres">
      <dgm:prSet presAssocID="{77ACE4C7-9085-4BE0-9D56-FE6DEFD2B4EB}" presName="EmptyPlaceHolder" presStyleCnt="0"/>
      <dgm:spPr/>
    </dgm:pt>
    <dgm:pt modelId="{E0DAEDA0-B19A-4C1D-A793-916D49326819}" type="pres">
      <dgm:prSet presAssocID="{D3FFF43D-1B45-4282-A120-C40CC8D7AEB6}" presName="spaceBetweenRectangles" presStyleCnt="0"/>
      <dgm:spPr/>
    </dgm:pt>
    <dgm:pt modelId="{4AD5D382-D504-4C72-9015-2428B5738B4B}" type="pres">
      <dgm:prSet presAssocID="{1E529C6E-C939-479A-A075-9E9B02837B50}" presName="composite" presStyleCnt="0"/>
      <dgm:spPr/>
    </dgm:pt>
    <dgm:pt modelId="{01139EBE-AC97-40BF-9782-E83F3CE42DF4}" type="pres">
      <dgm:prSet presAssocID="{1E529C6E-C939-479A-A075-9E9B02837B50}" presName="ConnectorPoint" presStyleLbl="lnNode1" presStyleIdx="2" presStyleCnt="9"/>
      <dgm:spPr>
        <a:solidFill>
          <a:schemeClr val="dk2">
            <a:hueOff val="0"/>
            <a:satOff val="0"/>
            <a:lumOff val="0"/>
            <a:alphaOff val="0"/>
          </a:schemeClr>
        </a:solidFill>
        <a:ln w="6350">
          <a:noFill/>
        </a:ln>
        <a:effectLst/>
      </dgm:spPr>
    </dgm:pt>
    <dgm:pt modelId="{E433A787-6263-444E-92E6-420C2A532776}" type="pres">
      <dgm:prSet presAssocID="{1E529C6E-C939-479A-A075-9E9B02837B50}" presName="DropPinPlaceHolder" presStyleCnt="0"/>
      <dgm:spPr/>
    </dgm:pt>
    <dgm:pt modelId="{87F73DED-482F-47D6-BE5F-208C1E63C8BD}" type="pres">
      <dgm:prSet presAssocID="{1E529C6E-C939-479A-A075-9E9B02837B50}" presName="DropPin" presStyleLbl="alignNode1" presStyleIdx="2" presStyleCnt="9"/>
      <dgm:spPr/>
    </dgm:pt>
    <dgm:pt modelId="{043EA9E2-9BF2-472B-8E05-0AF2D2E1EDAE}" type="pres">
      <dgm:prSet presAssocID="{1E529C6E-C939-479A-A075-9E9B02837B50}" presName="Ellipse" presStyleLbl="fgAcc1" presStyleIdx="3" presStyleCnt="10"/>
      <dgm:spPr>
        <a:solidFill>
          <a:schemeClr val="lt2">
            <a:alpha val="90000"/>
            <a:hueOff val="0"/>
            <a:satOff val="0"/>
            <a:lumOff val="0"/>
            <a:alphaOff val="0"/>
          </a:schemeClr>
        </a:solidFill>
        <a:ln>
          <a:noFill/>
        </a:ln>
        <a:effectLst/>
      </dgm:spPr>
    </dgm:pt>
    <dgm:pt modelId="{F4E084CE-4429-4BA8-B6AB-FBE6F08A9363}" type="pres">
      <dgm:prSet presAssocID="{1E529C6E-C939-479A-A075-9E9B02837B50}" presName="L2TextContainer" presStyleLbl="revTx" presStyleIdx="4" presStyleCnt="18">
        <dgm:presLayoutVars>
          <dgm:bulletEnabled val="1"/>
        </dgm:presLayoutVars>
      </dgm:prSet>
      <dgm:spPr/>
    </dgm:pt>
    <dgm:pt modelId="{1D59F906-2A4F-4555-8DD8-B7736186F7B0}" type="pres">
      <dgm:prSet presAssocID="{1E529C6E-C939-479A-A075-9E9B02837B50}" presName="L1TextContainer" presStyleLbl="revTx" presStyleIdx="5" presStyleCnt="18">
        <dgm:presLayoutVars>
          <dgm:chMax val="1"/>
          <dgm:chPref val="1"/>
          <dgm:bulletEnabled val="1"/>
        </dgm:presLayoutVars>
      </dgm:prSet>
      <dgm:spPr/>
    </dgm:pt>
    <dgm:pt modelId="{E6C0E1F8-839C-416D-A074-467AE9522EB3}" type="pres">
      <dgm:prSet presAssocID="{1E529C6E-C939-479A-A075-9E9B02837B50}" presName="ConnectLine" presStyleLbl="sibTrans1D1" presStyleIdx="2" presStyleCnt="9"/>
      <dgm:spPr>
        <a:noFill/>
        <a:ln w="12700" cap="flat" cmpd="sng" algn="ctr">
          <a:solidFill>
            <a:schemeClr val="dk2">
              <a:hueOff val="0"/>
              <a:satOff val="0"/>
              <a:lumOff val="0"/>
              <a:alphaOff val="0"/>
            </a:schemeClr>
          </a:solidFill>
          <a:prstDash val="dash"/>
        </a:ln>
        <a:effectLst/>
      </dgm:spPr>
    </dgm:pt>
    <dgm:pt modelId="{6838898A-EF8F-4488-8F59-48C1A9D9C48A}" type="pres">
      <dgm:prSet presAssocID="{1E529C6E-C939-479A-A075-9E9B02837B50}" presName="EmptyPlaceHolder" presStyleCnt="0"/>
      <dgm:spPr/>
    </dgm:pt>
    <dgm:pt modelId="{8AA2201E-DCF7-4099-A0E5-452DCBA56E9B}" type="pres">
      <dgm:prSet presAssocID="{192E80CB-2667-481C-8244-6EC4AEED1BC2}" presName="spaceBetweenRectangles" presStyleCnt="0"/>
      <dgm:spPr/>
    </dgm:pt>
    <dgm:pt modelId="{324456D5-3689-4F44-8FBB-893586F33F41}" type="pres">
      <dgm:prSet presAssocID="{F4B76808-426C-4ED7-8023-E62FD82D3715}" presName="composite" presStyleCnt="0"/>
      <dgm:spPr/>
    </dgm:pt>
    <dgm:pt modelId="{2056A52D-FBAB-480D-B110-F50B7DAA4450}" type="pres">
      <dgm:prSet presAssocID="{F4B76808-426C-4ED7-8023-E62FD82D3715}" presName="ConnectorPoint" presStyleLbl="lnNode1" presStyleIdx="3" presStyleCnt="9"/>
      <dgm:spPr>
        <a:solidFill>
          <a:schemeClr val="dk2">
            <a:hueOff val="0"/>
            <a:satOff val="0"/>
            <a:lumOff val="0"/>
            <a:alphaOff val="0"/>
          </a:schemeClr>
        </a:solidFill>
        <a:ln w="6350">
          <a:noFill/>
        </a:ln>
        <a:effectLst/>
      </dgm:spPr>
    </dgm:pt>
    <dgm:pt modelId="{907E7048-557A-458F-8448-41E473A2ADFB}" type="pres">
      <dgm:prSet presAssocID="{F4B76808-426C-4ED7-8023-E62FD82D3715}" presName="DropPinPlaceHolder" presStyleCnt="0"/>
      <dgm:spPr/>
    </dgm:pt>
    <dgm:pt modelId="{4A22D198-004A-4F6C-AA11-D79E7A579B25}" type="pres">
      <dgm:prSet presAssocID="{F4B76808-426C-4ED7-8023-E62FD82D3715}" presName="DropPin" presStyleLbl="alignNode1" presStyleIdx="3" presStyleCnt="9"/>
      <dgm:spPr/>
    </dgm:pt>
    <dgm:pt modelId="{C3F6EE7C-5326-4E7F-B70F-6DAE9E6E27CA}" type="pres">
      <dgm:prSet presAssocID="{F4B76808-426C-4ED7-8023-E62FD82D3715}" presName="Ellipse" presStyleLbl="fgAcc1" presStyleIdx="4" presStyleCnt="10"/>
      <dgm:spPr>
        <a:solidFill>
          <a:schemeClr val="lt2">
            <a:alpha val="90000"/>
            <a:hueOff val="0"/>
            <a:satOff val="0"/>
            <a:lumOff val="0"/>
            <a:alphaOff val="0"/>
          </a:schemeClr>
        </a:solidFill>
        <a:ln>
          <a:noFill/>
        </a:ln>
        <a:effectLst/>
      </dgm:spPr>
    </dgm:pt>
    <dgm:pt modelId="{DB434F92-0DF5-4D93-97E9-8EB71CC1BC7C}" type="pres">
      <dgm:prSet presAssocID="{F4B76808-426C-4ED7-8023-E62FD82D3715}" presName="L2TextContainer" presStyleLbl="revTx" presStyleIdx="6" presStyleCnt="18">
        <dgm:presLayoutVars>
          <dgm:bulletEnabled val="1"/>
        </dgm:presLayoutVars>
      </dgm:prSet>
      <dgm:spPr/>
    </dgm:pt>
    <dgm:pt modelId="{B4CC2A32-B31F-4455-95DA-F46105D749DF}" type="pres">
      <dgm:prSet presAssocID="{F4B76808-426C-4ED7-8023-E62FD82D3715}" presName="L1TextContainer" presStyleLbl="revTx" presStyleIdx="7" presStyleCnt="18">
        <dgm:presLayoutVars>
          <dgm:chMax val="1"/>
          <dgm:chPref val="1"/>
          <dgm:bulletEnabled val="1"/>
        </dgm:presLayoutVars>
      </dgm:prSet>
      <dgm:spPr/>
    </dgm:pt>
    <dgm:pt modelId="{422BACEF-6E6A-4E0B-A78E-2FD61803474F}" type="pres">
      <dgm:prSet presAssocID="{F4B76808-426C-4ED7-8023-E62FD82D3715}" presName="ConnectLine" presStyleLbl="sibTrans1D1" presStyleIdx="3" presStyleCnt="9"/>
      <dgm:spPr>
        <a:noFill/>
        <a:ln w="12700" cap="flat" cmpd="sng" algn="ctr">
          <a:solidFill>
            <a:schemeClr val="dk2">
              <a:hueOff val="0"/>
              <a:satOff val="0"/>
              <a:lumOff val="0"/>
              <a:alphaOff val="0"/>
            </a:schemeClr>
          </a:solidFill>
          <a:prstDash val="dash"/>
        </a:ln>
        <a:effectLst/>
      </dgm:spPr>
    </dgm:pt>
    <dgm:pt modelId="{C1649548-85B0-4EBC-B764-2C37486817B0}" type="pres">
      <dgm:prSet presAssocID="{F4B76808-426C-4ED7-8023-E62FD82D3715}" presName="EmptyPlaceHolder" presStyleCnt="0"/>
      <dgm:spPr/>
    </dgm:pt>
    <dgm:pt modelId="{3ABBB5F7-4BB4-4544-A948-77C4547823BD}" type="pres">
      <dgm:prSet presAssocID="{0DB38789-7AC9-44FB-8B78-DD6EC9CD5110}" presName="spaceBetweenRectangles" presStyleCnt="0"/>
      <dgm:spPr/>
    </dgm:pt>
    <dgm:pt modelId="{59C08AF4-464C-4D51-A911-2CC9BE78296E}" type="pres">
      <dgm:prSet presAssocID="{167F7A16-594E-44BC-AF0B-CBECAC501816}" presName="composite" presStyleCnt="0"/>
      <dgm:spPr/>
    </dgm:pt>
    <dgm:pt modelId="{C1CBF721-B9C6-42DF-9BA6-0AF2089F364E}" type="pres">
      <dgm:prSet presAssocID="{167F7A16-594E-44BC-AF0B-CBECAC501816}" presName="ConnectorPoint" presStyleLbl="lnNode1" presStyleIdx="4" presStyleCnt="9"/>
      <dgm:spPr>
        <a:solidFill>
          <a:schemeClr val="dk2">
            <a:hueOff val="0"/>
            <a:satOff val="0"/>
            <a:lumOff val="0"/>
            <a:alphaOff val="0"/>
          </a:schemeClr>
        </a:solidFill>
        <a:ln w="6350">
          <a:noFill/>
        </a:ln>
        <a:effectLst/>
      </dgm:spPr>
    </dgm:pt>
    <dgm:pt modelId="{44407CB0-4C27-4547-8B0A-0509D1504CAE}" type="pres">
      <dgm:prSet presAssocID="{167F7A16-594E-44BC-AF0B-CBECAC501816}" presName="DropPinPlaceHolder" presStyleCnt="0"/>
      <dgm:spPr/>
    </dgm:pt>
    <dgm:pt modelId="{00BAF9E5-789A-48BA-8CBF-01DED2146D70}" type="pres">
      <dgm:prSet presAssocID="{167F7A16-594E-44BC-AF0B-CBECAC501816}" presName="DropPin" presStyleLbl="alignNode1" presStyleIdx="4" presStyleCnt="9"/>
      <dgm:spPr/>
    </dgm:pt>
    <dgm:pt modelId="{505CDF13-A10F-4DDB-B4E8-7ADE759FE2F1}" type="pres">
      <dgm:prSet presAssocID="{167F7A16-594E-44BC-AF0B-CBECAC501816}" presName="Ellipse" presStyleLbl="fgAcc1" presStyleIdx="5" presStyleCnt="10"/>
      <dgm:spPr>
        <a:solidFill>
          <a:schemeClr val="lt2">
            <a:alpha val="90000"/>
            <a:hueOff val="0"/>
            <a:satOff val="0"/>
            <a:lumOff val="0"/>
            <a:alphaOff val="0"/>
          </a:schemeClr>
        </a:solidFill>
        <a:ln>
          <a:noFill/>
        </a:ln>
        <a:effectLst/>
      </dgm:spPr>
    </dgm:pt>
    <dgm:pt modelId="{D23C249B-91FB-4B29-9DF4-93BA34639A20}" type="pres">
      <dgm:prSet presAssocID="{167F7A16-594E-44BC-AF0B-CBECAC501816}" presName="L2TextContainer" presStyleLbl="revTx" presStyleIdx="8" presStyleCnt="18">
        <dgm:presLayoutVars>
          <dgm:bulletEnabled val="1"/>
        </dgm:presLayoutVars>
      </dgm:prSet>
      <dgm:spPr/>
    </dgm:pt>
    <dgm:pt modelId="{3A7ED3D0-C949-40F5-910D-D7EFB20529BA}" type="pres">
      <dgm:prSet presAssocID="{167F7A16-594E-44BC-AF0B-CBECAC501816}" presName="L1TextContainer" presStyleLbl="revTx" presStyleIdx="9" presStyleCnt="18">
        <dgm:presLayoutVars>
          <dgm:chMax val="1"/>
          <dgm:chPref val="1"/>
          <dgm:bulletEnabled val="1"/>
        </dgm:presLayoutVars>
      </dgm:prSet>
      <dgm:spPr/>
    </dgm:pt>
    <dgm:pt modelId="{BF4F1864-094B-45A1-99E9-CF883EA01071}" type="pres">
      <dgm:prSet presAssocID="{167F7A16-594E-44BC-AF0B-CBECAC501816}" presName="ConnectLine" presStyleLbl="sibTrans1D1" presStyleIdx="4" presStyleCnt="9"/>
      <dgm:spPr>
        <a:noFill/>
        <a:ln w="12700" cap="flat" cmpd="sng" algn="ctr">
          <a:solidFill>
            <a:schemeClr val="dk2">
              <a:hueOff val="0"/>
              <a:satOff val="0"/>
              <a:lumOff val="0"/>
              <a:alphaOff val="0"/>
            </a:schemeClr>
          </a:solidFill>
          <a:prstDash val="dash"/>
        </a:ln>
        <a:effectLst/>
      </dgm:spPr>
    </dgm:pt>
    <dgm:pt modelId="{4CFD3EE2-FFA3-4EFC-BCC7-FDBB58A060CC}" type="pres">
      <dgm:prSet presAssocID="{167F7A16-594E-44BC-AF0B-CBECAC501816}" presName="EmptyPlaceHolder" presStyleCnt="0"/>
      <dgm:spPr/>
    </dgm:pt>
    <dgm:pt modelId="{17692824-45E6-4B1D-B874-ABDFFD2A4E45}" type="pres">
      <dgm:prSet presAssocID="{F26B5CE3-924A-470F-952D-78558C4C872D}" presName="spaceBetweenRectangles" presStyleCnt="0"/>
      <dgm:spPr/>
    </dgm:pt>
    <dgm:pt modelId="{F39B2F3A-2398-4461-9CBE-BDE4C7DEF07D}" type="pres">
      <dgm:prSet presAssocID="{A22F51F7-C2D0-4142-8414-7D4AD4CFA001}" presName="composite" presStyleCnt="0"/>
      <dgm:spPr/>
    </dgm:pt>
    <dgm:pt modelId="{ED12D9BA-F6DB-4254-A454-7931276D7B2C}" type="pres">
      <dgm:prSet presAssocID="{A22F51F7-C2D0-4142-8414-7D4AD4CFA001}" presName="ConnectorPoint" presStyleLbl="lnNode1" presStyleIdx="5" presStyleCnt="9"/>
      <dgm:spPr>
        <a:solidFill>
          <a:schemeClr val="dk2">
            <a:hueOff val="0"/>
            <a:satOff val="0"/>
            <a:lumOff val="0"/>
            <a:alphaOff val="0"/>
          </a:schemeClr>
        </a:solidFill>
        <a:ln w="6350">
          <a:noFill/>
        </a:ln>
        <a:effectLst/>
      </dgm:spPr>
    </dgm:pt>
    <dgm:pt modelId="{6ECC6924-1EBA-4413-8F37-FB9597CEE05D}" type="pres">
      <dgm:prSet presAssocID="{A22F51F7-C2D0-4142-8414-7D4AD4CFA001}" presName="DropPinPlaceHolder" presStyleCnt="0"/>
      <dgm:spPr/>
    </dgm:pt>
    <dgm:pt modelId="{3D4EDF88-A33A-4024-83D9-749DBFF30F35}" type="pres">
      <dgm:prSet presAssocID="{A22F51F7-C2D0-4142-8414-7D4AD4CFA001}" presName="DropPin" presStyleLbl="alignNode1" presStyleIdx="5" presStyleCnt="9"/>
      <dgm:spPr/>
    </dgm:pt>
    <dgm:pt modelId="{6FF0FDFC-2EF5-49DE-9F9E-60EB51349D02}" type="pres">
      <dgm:prSet presAssocID="{A22F51F7-C2D0-4142-8414-7D4AD4CFA001}" presName="Ellipse" presStyleLbl="fgAcc1" presStyleIdx="6" presStyleCnt="10"/>
      <dgm:spPr>
        <a:solidFill>
          <a:schemeClr val="tx2">
            <a:lumMod val="75000"/>
            <a:alpha val="90000"/>
          </a:schemeClr>
        </a:solidFill>
        <a:ln>
          <a:noFill/>
        </a:ln>
        <a:effectLst/>
      </dgm:spPr>
    </dgm:pt>
    <dgm:pt modelId="{DE766CAB-B20D-422F-A405-BF24FF2D7E14}" type="pres">
      <dgm:prSet presAssocID="{A22F51F7-C2D0-4142-8414-7D4AD4CFA001}" presName="L2TextContainer" presStyleLbl="revTx" presStyleIdx="10" presStyleCnt="18">
        <dgm:presLayoutVars>
          <dgm:bulletEnabled val="1"/>
        </dgm:presLayoutVars>
      </dgm:prSet>
      <dgm:spPr/>
    </dgm:pt>
    <dgm:pt modelId="{A8048FFE-1E0F-4A02-ADE1-7172EC950FA3}" type="pres">
      <dgm:prSet presAssocID="{A22F51F7-C2D0-4142-8414-7D4AD4CFA001}" presName="L1TextContainer" presStyleLbl="revTx" presStyleIdx="11" presStyleCnt="18">
        <dgm:presLayoutVars>
          <dgm:chMax val="1"/>
          <dgm:chPref val="1"/>
          <dgm:bulletEnabled val="1"/>
        </dgm:presLayoutVars>
      </dgm:prSet>
      <dgm:spPr/>
    </dgm:pt>
    <dgm:pt modelId="{C5E91979-F584-4511-8F29-7000F8397A29}" type="pres">
      <dgm:prSet presAssocID="{A22F51F7-C2D0-4142-8414-7D4AD4CFA001}" presName="ConnectLine" presStyleLbl="sibTrans1D1" presStyleIdx="5" presStyleCnt="9" custLinFactNeighborX="29873"/>
      <dgm:spPr>
        <a:noFill/>
        <a:ln w="12700" cap="flat" cmpd="sng" algn="ctr">
          <a:solidFill>
            <a:schemeClr val="dk2">
              <a:hueOff val="0"/>
              <a:satOff val="0"/>
              <a:lumOff val="0"/>
              <a:alphaOff val="0"/>
            </a:schemeClr>
          </a:solidFill>
          <a:prstDash val="dash"/>
        </a:ln>
        <a:effectLst/>
      </dgm:spPr>
    </dgm:pt>
    <dgm:pt modelId="{9AC22D72-CDDD-4157-9BAA-1019BA2135E3}" type="pres">
      <dgm:prSet presAssocID="{A22F51F7-C2D0-4142-8414-7D4AD4CFA001}" presName="EmptyPlaceHolder" presStyleCnt="0"/>
      <dgm:spPr/>
    </dgm:pt>
    <dgm:pt modelId="{C91349B2-A888-4732-AE75-6FAACA77B6C6}" type="pres">
      <dgm:prSet presAssocID="{787BFA30-20E7-48CA-9AD5-E2FFAF3A0451}" presName="spaceBetweenRectangles" presStyleCnt="0"/>
      <dgm:spPr/>
    </dgm:pt>
    <dgm:pt modelId="{BDC15B2E-712E-4B50-B3DA-3FF9236A5679}" type="pres">
      <dgm:prSet presAssocID="{4753DF0F-CFC1-450B-8CFE-6463E66F0798}" presName="composite" presStyleCnt="0"/>
      <dgm:spPr/>
    </dgm:pt>
    <dgm:pt modelId="{54223F06-E927-47AD-8684-4372D54A093D}" type="pres">
      <dgm:prSet presAssocID="{4753DF0F-CFC1-450B-8CFE-6463E66F0798}" presName="ConnectorPoint" presStyleLbl="lnNode1" presStyleIdx="6" presStyleCnt="9"/>
      <dgm:spPr>
        <a:solidFill>
          <a:schemeClr val="dk2">
            <a:hueOff val="0"/>
            <a:satOff val="0"/>
            <a:lumOff val="0"/>
            <a:alphaOff val="0"/>
          </a:schemeClr>
        </a:solidFill>
        <a:ln w="6350">
          <a:noFill/>
        </a:ln>
        <a:effectLst/>
      </dgm:spPr>
    </dgm:pt>
    <dgm:pt modelId="{A035A922-858C-439B-B19F-B818B96747E5}" type="pres">
      <dgm:prSet presAssocID="{4753DF0F-CFC1-450B-8CFE-6463E66F0798}" presName="DropPinPlaceHolder" presStyleCnt="0"/>
      <dgm:spPr/>
    </dgm:pt>
    <dgm:pt modelId="{F3692F73-40A3-4BA8-A0CD-CB03E8A1F09B}" type="pres">
      <dgm:prSet presAssocID="{4753DF0F-CFC1-450B-8CFE-6463E66F0798}" presName="DropPin" presStyleLbl="alignNode1" presStyleIdx="6" presStyleCnt="9"/>
      <dgm:spPr/>
    </dgm:pt>
    <dgm:pt modelId="{46E29A76-2622-4790-8BB0-966A9B2B7EA5}" type="pres">
      <dgm:prSet presAssocID="{4753DF0F-CFC1-450B-8CFE-6463E66F0798}" presName="Ellipse" presStyleLbl="fgAcc1" presStyleIdx="7" presStyleCnt="10"/>
      <dgm:spPr>
        <a:solidFill>
          <a:schemeClr val="tx2">
            <a:lumMod val="75000"/>
            <a:alpha val="90000"/>
          </a:schemeClr>
        </a:solidFill>
        <a:ln>
          <a:noFill/>
        </a:ln>
        <a:effectLst/>
      </dgm:spPr>
    </dgm:pt>
    <dgm:pt modelId="{79D11DF0-97CB-444A-9EF1-1500957F03C2}" type="pres">
      <dgm:prSet presAssocID="{4753DF0F-CFC1-450B-8CFE-6463E66F0798}" presName="L2TextContainer" presStyleLbl="revTx" presStyleIdx="12" presStyleCnt="18">
        <dgm:presLayoutVars>
          <dgm:bulletEnabled val="1"/>
        </dgm:presLayoutVars>
      </dgm:prSet>
      <dgm:spPr/>
    </dgm:pt>
    <dgm:pt modelId="{C44C953F-DDD4-4C2B-8FCC-7AD4C024C953}" type="pres">
      <dgm:prSet presAssocID="{4753DF0F-CFC1-450B-8CFE-6463E66F0798}" presName="L1TextContainer" presStyleLbl="revTx" presStyleIdx="13" presStyleCnt="18">
        <dgm:presLayoutVars>
          <dgm:chMax val="1"/>
          <dgm:chPref val="1"/>
          <dgm:bulletEnabled val="1"/>
        </dgm:presLayoutVars>
      </dgm:prSet>
      <dgm:spPr/>
    </dgm:pt>
    <dgm:pt modelId="{76CEB569-EEC2-4B46-BCA0-1D5A886DFD38}" type="pres">
      <dgm:prSet presAssocID="{4753DF0F-CFC1-450B-8CFE-6463E66F0798}" presName="ConnectLine" presStyleLbl="sibTrans1D1" presStyleIdx="6" presStyleCnt="9"/>
      <dgm:spPr>
        <a:noFill/>
        <a:ln w="12700" cap="flat" cmpd="sng" algn="ctr">
          <a:solidFill>
            <a:schemeClr val="dk2">
              <a:hueOff val="0"/>
              <a:satOff val="0"/>
              <a:lumOff val="0"/>
              <a:alphaOff val="0"/>
            </a:schemeClr>
          </a:solidFill>
          <a:prstDash val="dash"/>
        </a:ln>
        <a:effectLst/>
      </dgm:spPr>
    </dgm:pt>
    <dgm:pt modelId="{434AAD59-C1C3-44C3-A068-DFD075D3F3CE}" type="pres">
      <dgm:prSet presAssocID="{4753DF0F-CFC1-450B-8CFE-6463E66F0798}" presName="EmptyPlaceHolder" presStyleCnt="0"/>
      <dgm:spPr/>
    </dgm:pt>
    <dgm:pt modelId="{0AC602C4-B435-4E9E-9487-AF2B14A69531}" type="pres">
      <dgm:prSet presAssocID="{6C9CB13D-6945-4A83-B1F5-EF8759E861A2}" presName="spaceBetweenRectangles" presStyleCnt="0"/>
      <dgm:spPr/>
    </dgm:pt>
    <dgm:pt modelId="{5592DF3E-8CB4-4186-80FD-626E77EEACBA}" type="pres">
      <dgm:prSet presAssocID="{BFF30912-275C-49C4-9027-366AE69C1FB1}" presName="composite" presStyleCnt="0"/>
      <dgm:spPr/>
    </dgm:pt>
    <dgm:pt modelId="{E922089E-99C2-4F62-AFD6-6E729916A5D2}" type="pres">
      <dgm:prSet presAssocID="{BFF30912-275C-49C4-9027-366AE69C1FB1}" presName="ConnectorPoint" presStyleLbl="lnNode1" presStyleIdx="7" presStyleCnt="9"/>
      <dgm:spPr>
        <a:solidFill>
          <a:schemeClr val="dk2">
            <a:hueOff val="0"/>
            <a:satOff val="0"/>
            <a:lumOff val="0"/>
            <a:alphaOff val="0"/>
          </a:schemeClr>
        </a:solidFill>
        <a:ln w="6350">
          <a:noFill/>
        </a:ln>
        <a:effectLst/>
      </dgm:spPr>
    </dgm:pt>
    <dgm:pt modelId="{5487FA01-FC80-4390-9127-F8B82134FA21}" type="pres">
      <dgm:prSet presAssocID="{BFF30912-275C-49C4-9027-366AE69C1FB1}" presName="DropPinPlaceHolder" presStyleCnt="0"/>
      <dgm:spPr/>
    </dgm:pt>
    <dgm:pt modelId="{45E4B7F7-E132-466D-AA39-FA1EC7101AA9}" type="pres">
      <dgm:prSet presAssocID="{BFF30912-275C-49C4-9027-366AE69C1FB1}" presName="DropPin" presStyleLbl="alignNode1" presStyleIdx="7" presStyleCnt="9"/>
      <dgm:spPr/>
    </dgm:pt>
    <dgm:pt modelId="{E327CBF6-98D8-4B9E-9C97-F8CCA82671B1}" type="pres">
      <dgm:prSet presAssocID="{BFF30912-275C-49C4-9027-366AE69C1FB1}" presName="Ellipse" presStyleLbl="fgAcc1" presStyleIdx="8" presStyleCnt="10"/>
      <dgm:spPr>
        <a:solidFill>
          <a:schemeClr val="lt2">
            <a:alpha val="90000"/>
            <a:hueOff val="0"/>
            <a:satOff val="0"/>
            <a:lumOff val="0"/>
            <a:alphaOff val="0"/>
          </a:schemeClr>
        </a:solidFill>
        <a:ln>
          <a:noFill/>
        </a:ln>
        <a:effectLst/>
      </dgm:spPr>
    </dgm:pt>
    <dgm:pt modelId="{5E2F22C7-E5C2-4625-B617-FFD3848F0993}" type="pres">
      <dgm:prSet presAssocID="{BFF30912-275C-49C4-9027-366AE69C1FB1}" presName="L2TextContainer" presStyleLbl="revTx" presStyleIdx="14" presStyleCnt="18">
        <dgm:presLayoutVars>
          <dgm:bulletEnabled val="1"/>
        </dgm:presLayoutVars>
      </dgm:prSet>
      <dgm:spPr/>
    </dgm:pt>
    <dgm:pt modelId="{3617CF20-31E4-478D-9DC6-8C8D4AEA84E1}" type="pres">
      <dgm:prSet presAssocID="{BFF30912-275C-49C4-9027-366AE69C1FB1}" presName="L1TextContainer" presStyleLbl="revTx" presStyleIdx="15" presStyleCnt="18">
        <dgm:presLayoutVars>
          <dgm:chMax val="1"/>
          <dgm:chPref val="1"/>
          <dgm:bulletEnabled val="1"/>
        </dgm:presLayoutVars>
      </dgm:prSet>
      <dgm:spPr/>
    </dgm:pt>
    <dgm:pt modelId="{9E4E7622-8BFE-45E2-B087-11C47ACAE23C}" type="pres">
      <dgm:prSet presAssocID="{BFF30912-275C-49C4-9027-366AE69C1FB1}" presName="ConnectLine" presStyleLbl="sibTrans1D1" presStyleIdx="7" presStyleCnt="9"/>
      <dgm:spPr>
        <a:noFill/>
        <a:ln w="12700" cap="flat" cmpd="sng" algn="ctr">
          <a:solidFill>
            <a:schemeClr val="dk2">
              <a:hueOff val="0"/>
              <a:satOff val="0"/>
              <a:lumOff val="0"/>
              <a:alphaOff val="0"/>
            </a:schemeClr>
          </a:solidFill>
          <a:prstDash val="dash"/>
        </a:ln>
        <a:effectLst/>
      </dgm:spPr>
    </dgm:pt>
    <dgm:pt modelId="{CDEE7170-71FB-4B20-8985-6B9B60E5192F}" type="pres">
      <dgm:prSet presAssocID="{BFF30912-275C-49C4-9027-366AE69C1FB1}" presName="EmptyPlaceHolder" presStyleCnt="0"/>
      <dgm:spPr/>
    </dgm:pt>
    <dgm:pt modelId="{36B785C1-4E78-45F8-AD0C-A5C6C701121E}" type="pres">
      <dgm:prSet presAssocID="{B4FBC7D0-4B2A-4CB4-BF9B-E86DD1BBE9B9}" presName="spaceBetweenRectangles" presStyleCnt="0"/>
      <dgm:spPr/>
    </dgm:pt>
    <dgm:pt modelId="{B62028AD-43E4-4689-80D7-04B3DF0E3F7E}" type="pres">
      <dgm:prSet presAssocID="{28050EB0-99F5-439C-98A9-BE74F14E246E}" presName="composite" presStyleCnt="0"/>
      <dgm:spPr/>
    </dgm:pt>
    <dgm:pt modelId="{85E563E7-1E26-439B-A915-C12E9FAAEE2D}" type="pres">
      <dgm:prSet presAssocID="{28050EB0-99F5-439C-98A9-BE74F14E246E}" presName="ConnectorPoint" presStyleLbl="lnNode1" presStyleIdx="8" presStyleCnt="9"/>
      <dgm:spPr>
        <a:solidFill>
          <a:schemeClr val="dk2">
            <a:hueOff val="0"/>
            <a:satOff val="0"/>
            <a:lumOff val="0"/>
            <a:alphaOff val="0"/>
          </a:schemeClr>
        </a:solidFill>
        <a:ln w="6350">
          <a:noFill/>
        </a:ln>
        <a:effectLst/>
      </dgm:spPr>
    </dgm:pt>
    <dgm:pt modelId="{0E8A9A7C-8879-4ED9-B16F-6274884AACE1}" type="pres">
      <dgm:prSet presAssocID="{28050EB0-99F5-439C-98A9-BE74F14E246E}" presName="DropPinPlaceHolder" presStyleCnt="0"/>
      <dgm:spPr/>
    </dgm:pt>
    <dgm:pt modelId="{8C90B0F1-C21B-49A5-A1D1-1B394A041E2A}" type="pres">
      <dgm:prSet presAssocID="{28050EB0-99F5-439C-98A9-BE74F14E246E}" presName="DropPin" presStyleLbl="alignNode1" presStyleIdx="8" presStyleCnt="9"/>
      <dgm:spPr/>
    </dgm:pt>
    <dgm:pt modelId="{F61FA090-7598-4FE3-8030-041AAC608CA4}" type="pres">
      <dgm:prSet presAssocID="{28050EB0-99F5-439C-98A9-BE74F14E246E}" presName="Ellipse" presStyleLbl="fgAcc1" presStyleIdx="9" presStyleCnt="10"/>
      <dgm:spPr>
        <a:solidFill>
          <a:schemeClr val="accent1">
            <a:lumMod val="20000"/>
            <a:lumOff val="80000"/>
            <a:alpha val="90000"/>
          </a:schemeClr>
        </a:solidFill>
        <a:ln>
          <a:noFill/>
        </a:ln>
        <a:effectLst/>
      </dgm:spPr>
    </dgm:pt>
    <dgm:pt modelId="{1D2A4381-DBAF-46EF-802F-5411EE8CEBF9}" type="pres">
      <dgm:prSet presAssocID="{28050EB0-99F5-439C-98A9-BE74F14E246E}" presName="L2TextContainer" presStyleLbl="revTx" presStyleIdx="16" presStyleCnt="18">
        <dgm:presLayoutVars>
          <dgm:bulletEnabled val="1"/>
        </dgm:presLayoutVars>
      </dgm:prSet>
      <dgm:spPr/>
    </dgm:pt>
    <dgm:pt modelId="{3D477900-97EA-416B-B7C3-D2F8E0C3685E}" type="pres">
      <dgm:prSet presAssocID="{28050EB0-99F5-439C-98A9-BE74F14E246E}" presName="L1TextContainer" presStyleLbl="revTx" presStyleIdx="17" presStyleCnt="18">
        <dgm:presLayoutVars>
          <dgm:chMax val="1"/>
          <dgm:chPref val="1"/>
          <dgm:bulletEnabled val="1"/>
        </dgm:presLayoutVars>
      </dgm:prSet>
      <dgm:spPr/>
    </dgm:pt>
    <dgm:pt modelId="{63AF9F47-2AAA-477B-A35B-31AC36C633E4}" type="pres">
      <dgm:prSet presAssocID="{28050EB0-99F5-439C-98A9-BE74F14E246E}" presName="ConnectLine" presStyleLbl="sibTrans1D1" presStyleIdx="8" presStyleCnt="9"/>
      <dgm:spPr>
        <a:noFill/>
        <a:ln w="12700" cap="flat" cmpd="sng" algn="ctr">
          <a:solidFill>
            <a:schemeClr val="dk2">
              <a:hueOff val="0"/>
              <a:satOff val="0"/>
              <a:lumOff val="0"/>
              <a:alphaOff val="0"/>
            </a:schemeClr>
          </a:solidFill>
          <a:prstDash val="dash"/>
        </a:ln>
        <a:effectLst/>
      </dgm:spPr>
    </dgm:pt>
    <dgm:pt modelId="{ACDFDC47-551B-46C3-9AA7-6216BEC3B46B}" type="pres">
      <dgm:prSet presAssocID="{28050EB0-99F5-439C-98A9-BE74F14E246E}" presName="EmptyPlaceHolder" presStyleCnt="0"/>
      <dgm:spPr/>
    </dgm:pt>
  </dgm:ptLst>
  <dgm:cxnLst>
    <dgm:cxn modelId="{806CF717-15B9-4D96-9136-0CC08358B2A5}" srcId="{63085546-7C7C-4B3E-ABEB-2669F1A65FB2}" destId="{167F7A16-594E-44BC-AF0B-CBECAC501816}" srcOrd="4" destOrd="0" parTransId="{05F434A3-74FC-4B98-893B-F984C13D6457}" sibTransId="{F26B5CE3-924A-470F-952D-78558C4C872D}"/>
    <dgm:cxn modelId="{4A9BDA63-F484-4C6F-82EE-A70E4989C51E}" srcId="{63085546-7C7C-4B3E-ABEB-2669F1A65FB2}" destId="{24A9597D-5431-450F-AD87-033459639606}" srcOrd="0" destOrd="0" parTransId="{B6FF8757-9A76-482B-8201-FE1E251F796A}" sibTransId="{0BA5A555-D766-4D2F-A69F-18115F5EB76B}"/>
    <dgm:cxn modelId="{FE671A6D-1456-4CCF-88ED-2BB095BCCF96}" type="presOf" srcId="{167F7A16-594E-44BC-AF0B-CBECAC501816}" destId="{3A7ED3D0-C949-40F5-910D-D7EFB20529BA}" srcOrd="0" destOrd="0" presId="urn:microsoft.com/office/officeart/2017/3/layout/DropPinTimeline"/>
    <dgm:cxn modelId="{08E83757-7039-45A5-B597-E2E08CE54937}" srcId="{63085546-7C7C-4B3E-ABEB-2669F1A65FB2}" destId="{A22F51F7-C2D0-4142-8414-7D4AD4CFA001}" srcOrd="5" destOrd="0" parTransId="{466D650B-FD63-47ED-BD47-2103D4D4E462}" sibTransId="{787BFA30-20E7-48CA-9AD5-E2FFAF3A0451}"/>
    <dgm:cxn modelId="{1FEE5F83-143F-4192-B307-1EC80295ED06}" type="presOf" srcId="{28050EB0-99F5-439C-98A9-BE74F14E246E}" destId="{3D477900-97EA-416B-B7C3-D2F8E0C3685E}" srcOrd="0" destOrd="0" presId="urn:microsoft.com/office/officeart/2017/3/layout/DropPinTimeline"/>
    <dgm:cxn modelId="{53E9978D-C435-4427-8DB4-EB7B58439F11}" type="presOf" srcId="{A22F51F7-C2D0-4142-8414-7D4AD4CFA001}" destId="{A8048FFE-1E0F-4A02-ADE1-7172EC950FA3}" srcOrd="0" destOrd="0" presId="urn:microsoft.com/office/officeart/2017/3/layout/DropPinTimeline"/>
    <dgm:cxn modelId="{247DE591-0579-4FF5-9C62-940C4F67096B}" type="presOf" srcId="{63085546-7C7C-4B3E-ABEB-2669F1A65FB2}" destId="{7A5D3400-AF5B-4297-8592-4C1EDB9D0973}" srcOrd="0" destOrd="0" presId="urn:microsoft.com/office/officeart/2017/3/layout/DropPinTimeline"/>
    <dgm:cxn modelId="{20985C97-DB94-45CE-8474-2474D01C02A8}" srcId="{63085546-7C7C-4B3E-ABEB-2669F1A65FB2}" destId="{4753DF0F-CFC1-450B-8CFE-6463E66F0798}" srcOrd="6" destOrd="0" parTransId="{8DEFDD15-CA1A-4213-BC5A-0F1583C2CE2C}" sibTransId="{6C9CB13D-6945-4A83-B1F5-EF8759E861A2}"/>
    <dgm:cxn modelId="{A9DFF497-C142-4C61-87D2-7CF13795F8F5}" srcId="{63085546-7C7C-4B3E-ABEB-2669F1A65FB2}" destId="{77ACE4C7-9085-4BE0-9D56-FE6DEFD2B4EB}" srcOrd="1" destOrd="0" parTransId="{0F839757-2283-4C34-ABFF-04D2023F1424}" sibTransId="{D3FFF43D-1B45-4282-A120-C40CC8D7AEB6}"/>
    <dgm:cxn modelId="{21F961AC-EDAD-4695-BA1F-387B3D2626B1}" type="presOf" srcId="{4753DF0F-CFC1-450B-8CFE-6463E66F0798}" destId="{C44C953F-DDD4-4C2B-8FCC-7AD4C024C953}" srcOrd="0" destOrd="0" presId="urn:microsoft.com/office/officeart/2017/3/layout/DropPinTimeline"/>
    <dgm:cxn modelId="{99746BB5-7122-43B8-8680-CF610F03585C}" srcId="{63085546-7C7C-4B3E-ABEB-2669F1A65FB2}" destId="{1E529C6E-C939-479A-A075-9E9B02837B50}" srcOrd="2" destOrd="0" parTransId="{46B3C017-F97A-4640-992A-33AEE06B2EFC}" sibTransId="{192E80CB-2667-481C-8244-6EC4AEED1BC2}"/>
    <dgm:cxn modelId="{390509BE-B31E-4687-A649-86DC2240DA54}" srcId="{63085546-7C7C-4B3E-ABEB-2669F1A65FB2}" destId="{BFF30912-275C-49C4-9027-366AE69C1FB1}" srcOrd="7" destOrd="0" parTransId="{E30D1E08-5645-45F2-BDBA-94038F6CE614}" sibTransId="{B4FBC7D0-4B2A-4CB4-BF9B-E86DD1BBE9B9}"/>
    <dgm:cxn modelId="{82F4DABF-AFAF-45C9-9B87-D43BA3053769}" type="presOf" srcId="{24A9597D-5431-450F-AD87-033459639606}" destId="{8CBA863D-5AD2-4756-8C8B-E5B3C048DE9D}" srcOrd="0" destOrd="0" presId="urn:microsoft.com/office/officeart/2017/3/layout/DropPinTimeline"/>
    <dgm:cxn modelId="{94A2B7C3-0BF3-4762-A4E2-236107B4B4FD}" srcId="{63085546-7C7C-4B3E-ABEB-2669F1A65FB2}" destId="{28050EB0-99F5-439C-98A9-BE74F14E246E}" srcOrd="8" destOrd="0" parTransId="{7452CEF7-C3B1-4DD0-AA96-D99CA218452B}" sibTransId="{246BDE9B-84E0-414B-98E5-04839E290A70}"/>
    <dgm:cxn modelId="{43AD6AD2-8807-4B5F-A10E-4D97BBBC4BC6}" srcId="{63085546-7C7C-4B3E-ABEB-2669F1A65FB2}" destId="{F4B76808-426C-4ED7-8023-E62FD82D3715}" srcOrd="3" destOrd="0" parTransId="{8DE75519-8680-4C48-8EAB-4261D870F010}" sibTransId="{0DB38789-7AC9-44FB-8B78-DD6EC9CD5110}"/>
    <dgm:cxn modelId="{E3F1F4D8-8B23-4C22-BA4A-E78DEBE06423}" type="presOf" srcId="{1E529C6E-C939-479A-A075-9E9B02837B50}" destId="{1D59F906-2A4F-4555-8DD8-B7736186F7B0}" srcOrd="0" destOrd="0" presId="urn:microsoft.com/office/officeart/2017/3/layout/DropPinTimeline"/>
    <dgm:cxn modelId="{6032A0E7-AAE4-45CC-8596-0BA52A9B4184}" type="presOf" srcId="{F4B76808-426C-4ED7-8023-E62FD82D3715}" destId="{B4CC2A32-B31F-4455-95DA-F46105D749DF}" srcOrd="0" destOrd="0" presId="urn:microsoft.com/office/officeart/2017/3/layout/DropPinTimeline"/>
    <dgm:cxn modelId="{0DA35FEF-00F2-4BDE-973A-D7211EE2EA89}" type="presOf" srcId="{77ACE4C7-9085-4BE0-9D56-FE6DEFD2B4EB}" destId="{747B134D-296A-4682-95DC-5908E9A7AF1E}" srcOrd="0" destOrd="0" presId="urn:microsoft.com/office/officeart/2017/3/layout/DropPinTimeline"/>
    <dgm:cxn modelId="{B5FFE8F6-CCB6-4E67-8456-A88A9FE8159B}" type="presOf" srcId="{BFF30912-275C-49C4-9027-366AE69C1FB1}" destId="{3617CF20-31E4-478D-9DC6-8C8D4AEA84E1}" srcOrd="0" destOrd="0" presId="urn:microsoft.com/office/officeart/2017/3/layout/DropPinTimeline"/>
    <dgm:cxn modelId="{DA6A51DB-6C18-400B-9DA5-E8330852483B}" type="presParOf" srcId="{7A5D3400-AF5B-4297-8592-4C1EDB9D0973}" destId="{BD204284-1F7C-4D58-BC79-8C2DEE7E9FAF}" srcOrd="0" destOrd="0" presId="urn:microsoft.com/office/officeart/2017/3/layout/DropPinTimeline"/>
    <dgm:cxn modelId="{B682209A-D180-4D3D-A7FE-3FF4623AAAC8}" type="presParOf" srcId="{7A5D3400-AF5B-4297-8592-4C1EDB9D0973}" destId="{46A6B157-7198-41C4-9D25-C4F8885F1B6F}" srcOrd="1" destOrd="0" presId="urn:microsoft.com/office/officeart/2017/3/layout/DropPinTimeline"/>
    <dgm:cxn modelId="{25DBAB43-228A-4753-8439-A1F5023CFD99}" type="presParOf" srcId="{46A6B157-7198-41C4-9D25-C4F8885F1B6F}" destId="{35D4265B-9CC2-4F33-AA01-7ED8B091771A}" srcOrd="0" destOrd="0" presId="urn:microsoft.com/office/officeart/2017/3/layout/DropPinTimeline"/>
    <dgm:cxn modelId="{6D10FA7A-4AB7-4139-9AAD-C63B04624AF9}" type="presParOf" srcId="{35D4265B-9CC2-4F33-AA01-7ED8B091771A}" destId="{DA2037BF-1D5B-46AB-9007-789D01C32456}" srcOrd="0" destOrd="0" presId="urn:microsoft.com/office/officeart/2017/3/layout/DropPinTimeline"/>
    <dgm:cxn modelId="{1C9CDDAA-341D-4D50-8941-05BB371ED5AB}" type="presParOf" srcId="{35D4265B-9CC2-4F33-AA01-7ED8B091771A}" destId="{3D071174-4AC5-47D5-A502-7CCB2D4EAF26}" srcOrd="1" destOrd="0" presId="urn:microsoft.com/office/officeart/2017/3/layout/DropPinTimeline"/>
    <dgm:cxn modelId="{A76436D9-9E82-4C9F-906C-7744FDD5D931}" type="presParOf" srcId="{3D071174-4AC5-47D5-A502-7CCB2D4EAF26}" destId="{E2320E50-EF1B-42E0-A56D-8BBC5FDA6D41}" srcOrd="0" destOrd="0" presId="urn:microsoft.com/office/officeart/2017/3/layout/DropPinTimeline"/>
    <dgm:cxn modelId="{B1EC0149-5B00-4B16-AB3F-29A744E516BC}" type="presParOf" srcId="{3D071174-4AC5-47D5-A502-7CCB2D4EAF26}" destId="{BDA48608-3657-441B-A4D7-1D7464C0E0CB}" srcOrd="1" destOrd="0" presId="urn:microsoft.com/office/officeart/2017/3/layout/DropPinTimeline"/>
    <dgm:cxn modelId="{84CB4593-E526-43DF-A3A7-386CD03F0A42}" type="presParOf" srcId="{35D4265B-9CC2-4F33-AA01-7ED8B091771A}" destId="{C225E8D7-774C-4DC1-9AA1-F3B2F352504E}" srcOrd="2" destOrd="0" presId="urn:microsoft.com/office/officeart/2017/3/layout/DropPinTimeline"/>
    <dgm:cxn modelId="{6DE1D734-2FC8-4604-9982-43E95E540616}" type="presParOf" srcId="{35D4265B-9CC2-4F33-AA01-7ED8B091771A}" destId="{8CBA863D-5AD2-4756-8C8B-E5B3C048DE9D}" srcOrd="3" destOrd="0" presId="urn:microsoft.com/office/officeart/2017/3/layout/DropPinTimeline"/>
    <dgm:cxn modelId="{43FA9C56-565D-4487-9ACF-708CD60ED182}" type="presParOf" srcId="{35D4265B-9CC2-4F33-AA01-7ED8B091771A}" destId="{23E4EE21-5274-472E-A4BE-B181B7718783}" srcOrd="4" destOrd="0" presId="urn:microsoft.com/office/officeart/2017/3/layout/DropPinTimeline"/>
    <dgm:cxn modelId="{67BD57AE-9A32-495B-A2EA-9EEAE58FCCE8}" type="presParOf" srcId="{35D4265B-9CC2-4F33-AA01-7ED8B091771A}" destId="{FDB2990A-DAB7-4296-9D54-74B95098CFBF}" srcOrd="5" destOrd="0" presId="urn:microsoft.com/office/officeart/2017/3/layout/DropPinTimeline"/>
    <dgm:cxn modelId="{4DA9D9CE-141F-431B-8F95-35EA220E4EDF}" type="presParOf" srcId="{46A6B157-7198-41C4-9D25-C4F8885F1B6F}" destId="{2A4D852E-7098-452F-8443-508D23300CF3}" srcOrd="1" destOrd="0" presId="urn:microsoft.com/office/officeart/2017/3/layout/DropPinTimeline"/>
    <dgm:cxn modelId="{91D32FE0-5ECE-4156-8D85-22BB675B7A4B}" type="presParOf" srcId="{46A6B157-7198-41C4-9D25-C4F8885F1B6F}" destId="{6F430720-6702-463C-A60F-FB4C77E2E607}" srcOrd="2" destOrd="0" presId="urn:microsoft.com/office/officeart/2017/3/layout/DropPinTimeline"/>
    <dgm:cxn modelId="{9D8D51C8-7F03-4D25-A157-3977EA33B16F}" type="presParOf" srcId="{6F430720-6702-463C-A60F-FB4C77E2E607}" destId="{36525857-D177-4641-91F8-4CDE25A90F49}" srcOrd="0" destOrd="0" presId="urn:microsoft.com/office/officeart/2017/3/layout/DropPinTimeline"/>
    <dgm:cxn modelId="{CA5D990A-FC2D-485D-850F-766DEE5B581A}" type="presParOf" srcId="{6F430720-6702-463C-A60F-FB4C77E2E607}" destId="{194E1EFB-A6FB-4057-B226-9234C96653CB}" srcOrd="1" destOrd="0" presId="urn:microsoft.com/office/officeart/2017/3/layout/DropPinTimeline"/>
    <dgm:cxn modelId="{39650C2A-5609-4C39-B27C-2F17E479692E}" type="presParOf" srcId="{194E1EFB-A6FB-4057-B226-9234C96653CB}" destId="{1A2ED0E3-1661-48A0-BB01-BEDFC7423F3E}" srcOrd="0" destOrd="0" presId="urn:microsoft.com/office/officeart/2017/3/layout/DropPinTimeline"/>
    <dgm:cxn modelId="{F4565A20-9BFA-415B-9EFA-0F5BBD363C66}" type="presParOf" srcId="{194E1EFB-A6FB-4057-B226-9234C96653CB}" destId="{7D74E13E-6FD5-44E4-8358-77A6C638139C}" srcOrd="1" destOrd="0" presId="urn:microsoft.com/office/officeart/2017/3/layout/DropPinTimeline"/>
    <dgm:cxn modelId="{AB77C328-41CC-49AA-B95E-D0D4AD8859CC}" type="presParOf" srcId="{6F430720-6702-463C-A60F-FB4C77E2E607}" destId="{0D5A17A9-5D8F-4295-B58D-2EB72F139EC7}" srcOrd="2" destOrd="0" presId="urn:microsoft.com/office/officeart/2017/3/layout/DropPinTimeline"/>
    <dgm:cxn modelId="{BA64844A-897B-4FCD-967A-E7FE34F59217}" type="presParOf" srcId="{6F430720-6702-463C-A60F-FB4C77E2E607}" destId="{747B134D-296A-4682-95DC-5908E9A7AF1E}" srcOrd="3" destOrd="0" presId="urn:microsoft.com/office/officeart/2017/3/layout/DropPinTimeline"/>
    <dgm:cxn modelId="{56040AEA-A7EC-4CFC-AE5F-6928B31004CC}" type="presParOf" srcId="{6F430720-6702-463C-A60F-FB4C77E2E607}" destId="{8E30E049-FE29-4CCD-A791-5CD7EB7A61E1}" srcOrd="4" destOrd="0" presId="urn:microsoft.com/office/officeart/2017/3/layout/DropPinTimeline"/>
    <dgm:cxn modelId="{42160512-63DA-4739-9247-D49890FA52C3}" type="presParOf" srcId="{6F430720-6702-463C-A60F-FB4C77E2E607}" destId="{E4E446D8-04BA-4821-94C5-4BC9128A14F3}" srcOrd="5" destOrd="0" presId="urn:microsoft.com/office/officeart/2017/3/layout/DropPinTimeline"/>
    <dgm:cxn modelId="{450A768C-F4BA-45E1-92F3-41C0DE700879}" type="presParOf" srcId="{46A6B157-7198-41C4-9D25-C4F8885F1B6F}" destId="{E0DAEDA0-B19A-4C1D-A793-916D49326819}" srcOrd="3" destOrd="0" presId="urn:microsoft.com/office/officeart/2017/3/layout/DropPinTimeline"/>
    <dgm:cxn modelId="{DC8ADDCA-DD48-4480-846A-C2BDE5916D67}" type="presParOf" srcId="{46A6B157-7198-41C4-9D25-C4F8885F1B6F}" destId="{4AD5D382-D504-4C72-9015-2428B5738B4B}" srcOrd="4" destOrd="0" presId="urn:microsoft.com/office/officeart/2017/3/layout/DropPinTimeline"/>
    <dgm:cxn modelId="{1FA11090-8472-4098-AFF3-33CA094B1E5F}" type="presParOf" srcId="{4AD5D382-D504-4C72-9015-2428B5738B4B}" destId="{01139EBE-AC97-40BF-9782-E83F3CE42DF4}" srcOrd="0" destOrd="0" presId="urn:microsoft.com/office/officeart/2017/3/layout/DropPinTimeline"/>
    <dgm:cxn modelId="{7663A0F5-F11A-49F5-AECC-C8DDDB8119B9}" type="presParOf" srcId="{4AD5D382-D504-4C72-9015-2428B5738B4B}" destId="{E433A787-6263-444E-92E6-420C2A532776}" srcOrd="1" destOrd="0" presId="urn:microsoft.com/office/officeart/2017/3/layout/DropPinTimeline"/>
    <dgm:cxn modelId="{ABB0F6A5-7F68-4D96-A271-1B5888FD4801}" type="presParOf" srcId="{E433A787-6263-444E-92E6-420C2A532776}" destId="{87F73DED-482F-47D6-BE5F-208C1E63C8BD}" srcOrd="0" destOrd="0" presId="urn:microsoft.com/office/officeart/2017/3/layout/DropPinTimeline"/>
    <dgm:cxn modelId="{73D4DEB0-D327-47FC-8DC1-2CEE06002A9C}" type="presParOf" srcId="{E433A787-6263-444E-92E6-420C2A532776}" destId="{043EA9E2-9BF2-472B-8E05-0AF2D2E1EDAE}" srcOrd="1" destOrd="0" presId="urn:microsoft.com/office/officeart/2017/3/layout/DropPinTimeline"/>
    <dgm:cxn modelId="{C7610481-3750-4B56-81D8-1F4F364E8CE9}" type="presParOf" srcId="{4AD5D382-D504-4C72-9015-2428B5738B4B}" destId="{F4E084CE-4429-4BA8-B6AB-FBE6F08A9363}" srcOrd="2" destOrd="0" presId="urn:microsoft.com/office/officeart/2017/3/layout/DropPinTimeline"/>
    <dgm:cxn modelId="{48404385-4F0C-4786-9CEB-5EBB601DB134}" type="presParOf" srcId="{4AD5D382-D504-4C72-9015-2428B5738B4B}" destId="{1D59F906-2A4F-4555-8DD8-B7736186F7B0}" srcOrd="3" destOrd="0" presId="urn:microsoft.com/office/officeart/2017/3/layout/DropPinTimeline"/>
    <dgm:cxn modelId="{C7868D9A-DA56-4BD2-AF67-40C28FE9D879}" type="presParOf" srcId="{4AD5D382-D504-4C72-9015-2428B5738B4B}" destId="{E6C0E1F8-839C-416D-A074-467AE9522EB3}" srcOrd="4" destOrd="0" presId="urn:microsoft.com/office/officeart/2017/3/layout/DropPinTimeline"/>
    <dgm:cxn modelId="{49F258E0-20A3-4791-AE75-D8D5D3F75D13}" type="presParOf" srcId="{4AD5D382-D504-4C72-9015-2428B5738B4B}" destId="{6838898A-EF8F-4488-8F59-48C1A9D9C48A}" srcOrd="5" destOrd="0" presId="urn:microsoft.com/office/officeart/2017/3/layout/DropPinTimeline"/>
    <dgm:cxn modelId="{83860263-CDAB-4E12-86DF-700145293985}" type="presParOf" srcId="{46A6B157-7198-41C4-9D25-C4F8885F1B6F}" destId="{8AA2201E-DCF7-4099-A0E5-452DCBA56E9B}" srcOrd="5" destOrd="0" presId="urn:microsoft.com/office/officeart/2017/3/layout/DropPinTimeline"/>
    <dgm:cxn modelId="{0C857C99-0CE6-4803-819D-C3AE8B12ADEA}" type="presParOf" srcId="{46A6B157-7198-41C4-9D25-C4F8885F1B6F}" destId="{324456D5-3689-4F44-8FBB-893586F33F41}" srcOrd="6" destOrd="0" presId="urn:microsoft.com/office/officeart/2017/3/layout/DropPinTimeline"/>
    <dgm:cxn modelId="{60AF1E3C-0754-47DE-9449-5BB0D4991E65}" type="presParOf" srcId="{324456D5-3689-4F44-8FBB-893586F33F41}" destId="{2056A52D-FBAB-480D-B110-F50B7DAA4450}" srcOrd="0" destOrd="0" presId="urn:microsoft.com/office/officeart/2017/3/layout/DropPinTimeline"/>
    <dgm:cxn modelId="{9B4877F3-E977-475D-95EC-2A2CDA0B44F3}" type="presParOf" srcId="{324456D5-3689-4F44-8FBB-893586F33F41}" destId="{907E7048-557A-458F-8448-41E473A2ADFB}" srcOrd="1" destOrd="0" presId="urn:microsoft.com/office/officeart/2017/3/layout/DropPinTimeline"/>
    <dgm:cxn modelId="{C9164C57-D9B9-4810-8258-DA8D1619E4E7}" type="presParOf" srcId="{907E7048-557A-458F-8448-41E473A2ADFB}" destId="{4A22D198-004A-4F6C-AA11-D79E7A579B25}" srcOrd="0" destOrd="0" presId="urn:microsoft.com/office/officeart/2017/3/layout/DropPinTimeline"/>
    <dgm:cxn modelId="{2F3A309F-E192-4805-A73D-989EA755F1EB}" type="presParOf" srcId="{907E7048-557A-458F-8448-41E473A2ADFB}" destId="{C3F6EE7C-5326-4E7F-B70F-6DAE9E6E27CA}" srcOrd="1" destOrd="0" presId="urn:microsoft.com/office/officeart/2017/3/layout/DropPinTimeline"/>
    <dgm:cxn modelId="{93D58A7A-C1E7-4445-A985-7A9DC777E9CE}" type="presParOf" srcId="{324456D5-3689-4F44-8FBB-893586F33F41}" destId="{DB434F92-0DF5-4D93-97E9-8EB71CC1BC7C}" srcOrd="2" destOrd="0" presId="urn:microsoft.com/office/officeart/2017/3/layout/DropPinTimeline"/>
    <dgm:cxn modelId="{DE015227-0401-4713-90BB-ED582FB1DBCB}" type="presParOf" srcId="{324456D5-3689-4F44-8FBB-893586F33F41}" destId="{B4CC2A32-B31F-4455-95DA-F46105D749DF}" srcOrd="3" destOrd="0" presId="urn:microsoft.com/office/officeart/2017/3/layout/DropPinTimeline"/>
    <dgm:cxn modelId="{86A1E7F7-5B61-4ACB-9C69-C06B452F1CFF}" type="presParOf" srcId="{324456D5-3689-4F44-8FBB-893586F33F41}" destId="{422BACEF-6E6A-4E0B-A78E-2FD61803474F}" srcOrd="4" destOrd="0" presId="urn:microsoft.com/office/officeart/2017/3/layout/DropPinTimeline"/>
    <dgm:cxn modelId="{4D0518B5-6969-44DB-A5DD-42B070146DBB}" type="presParOf" srcId="{324456D5-3689-4F44-8FBB-893586F33F41}" destId="{C1649548-85B0-4EBC-B764-2C37486817B0}" srcOrd="5" destOrd="0" presId="urn:microsoft.com/office/officeart/2017/3/layout/DropPinTimeline"/>
    <dgm:cxn modelId="{B070AFCB-3051-4865-8FC2-B7574C84082B}" type="presParOf" srcId="{46A6B157-7198-41C4-9D25-C4F8885F1B6F}" destId="{3ABBB5F7-4BB4-4544-A948-77C4547823BD}" srcOrd="7" destOrd="0" presId="urn:microsoft.com/office/officeart/2017/3/layout/DropPinTimeline"/>
    <dgm:cxn modelId="{FEFA96D2-DF5B-406B-B63D-DEFC68116B92}" type="presParOf" srcId="{46A6B157-7198-41C4-9D25-C4F8885F1B6F}" destId="{59C08AF4-464C-4D51-A911-2CC9BE78296E}" srcOrd="8" destOrd="0" presId="urn:microsoft.com/office/officeart/2017/3/layout/DropPinTimeline"/>
    <dgm:cxn modelId="{4CADCC30-8854-46F7-82B5-DE29F1CE889E}" type="presParOf" srcId="{59C08AF4-464C-4D51-A911-2CC9BE78296E}" destId="{C1CBF721-B9C6-42DF-9BA6-0AF2089F364E}" srcOrd="0" destOrd="0" presId="urn:microsoft.com/office/officeart/2017/3/layout/DropPinTimeline"/>
    <dgm:cxn modelId="{925B3821-E967-40BF-9581-79F2A0738325}" type="presParOf" srcId="{59C08AF4-464C-4D51-A911-2CC9BE78296E}" destId="{44407CB0-4C27-4547-8B0A-0509D1504CAE}" srcOrd="1" destOrd="0" presId="urn:microsoft.com/office/officeart/2017/3/layout/DropPinTimeline"/>
    <dgm:cxn modelId="{BEF5623E-ECDA-4ECB-BBEF-A3A4F4685EB4}" type="presParOf" srcId="{44407CB0-4C27-4547-8B0A-0509D1504CAE}" destId="{00BAF9E5-789A-48BA-8CBF-01DED2146D70}" srcOrd="0" destOrd="0" presId="urn:microsoft.com/office/officeart/2017/3/layout/DropPinTimeline"/>
    <dgm:cxn modelId="{A2AEA681-91AC-4BDE-88D1-B29931261A45}" type="presParOf" srcId="{44407CB0-4C27-4547-8B0A-0509D1504CAE}" destId="{505CDF13-A10F-4DDB-B4E8-7ADE759FE2F1}" srcOrd="1" destOrd="0" presId="urn:microsoft.com/office/officeart/2017/3/layout/DropPinTimeline"/>
    <dgm:cxn modelId="{D1D48EE9-04B5-4749-BA1D-70BD2EB8A204}" type="presParOf" srcId="{59C08AF4-464C-4D51-A911-2CC9BE78296E}" destId="{D23C249B-91FB-4B29-9DF4-93BA34639A20}" srcOrd="2" destOrd="0" presId="urn:microsoft.com/office/officeart/2017/3/layout/DropPinTimeline"/>
    <dgm:cxn modelId="{E5917A97-6602-4DE2-AA35-F6264C09D43E}" type="presParOf" srcId="{59C08AF4-464C-4D51-A911-2CC9BE78296E}" destId="{3A7ED3D0-C949-40F5-910D-D7EFB20529BA}" srcOrd="3" destOrd="0" presId="urn:microsoft.com/office/officeart/2017/3/layout/DropPinTimeline"/>
    <dgm:cxn modelId="{66016C53-24F9-471A-A6E5-F1905D07F222}" type="presParOf" srcId="{59C08AF4-464C-4D51-A911-2CC9BE78296E}" destId="{BF4F1864-094B-45A1-99E9-CF883EA01071}" srcOrd="4" destOrd="0" presId="urn:microsoft.com/office/officeart/2017/3/layout/DropPinTimeline"/>
    <dgm:cxn modelId="{69BC7784-6622-4F4C-A00C-604159DF148A}" type="presParOf" srcId="{59C08AF4-464C-4D51-A911-2CC9BE78296E}" destId="{4CFD3EE2-FFA3-4EFC-BCC7-FDBB58A060CC}" srcOrd="5" destOrd="0" presId="urn:microsoft.com/office/officeart/2017/3/layout/DropPinTimeline"/>
    <dgm:cxn modelId="{07F4FAE1-CC6F-47FA-9884-A65C765B16B3}" type="presParOf" srcId="{46A6B157-7198-41C4-9D25-C4F8885F1B6F}" destId="{17692824-45E6-4B1D-B874-ABDFFD2A4E45}" srcOrd="9" destOrd="0" presId="urn:microsoft.com/office/officeart/2017/3/layout/DropPinTimeline"/>
    <dgm:cxn modelId="{24E8F59D-F026-4599-A6AF-071B9D40473C}" type="presParOf" srcId="{46A6B157-7198-41C4-9D25-C4F8885F1B6F}" destId="{F39B2F3A-2398-4461-9CBE-BDE4C7DEF07D}" srcOrd="10" destOrd="0" presId="urn:microsoft.com/office/officeart/2017/3/layout/DropPinTimeline"/>
    <dgm:cxn modelId="{10557FB0-6757-457F-905B-E78FADC8EC12}" type="presParOf" srcId="{F39B2F3A-2398-4461-9CBE-BDE4C7DEF07D}" destId="{ED12D9BA-F6DB-4254-A454-7931276D7B2C}" srcOrd="0" destOrd="0" presId="urn:microsoft.com/office/officeart/2017/3/layout/DropPinTimeline"/>
    <dgm:cxn modelId="{80A448F1-EDAB-45A1-BEE9-85024F30407D}" type="presParOf" srcId="{F39B2F3A-2398-4461-9CBE-BDE4C7DEF07D}" destId="{6ECC6924-1EBA-4413-8F37-FB9597CEE05D}" srcOrd="1" destOrd="0" presId="urn:microsoft.com/office/officeart/2017/3/layout/DropPinTimeline"/>
    <dgm:cxn modelId="{D5F06E56-48E4-4A5E-A041-3CBD2386EF20}" type="presParOf" srcId="{6ECC6924-1EBA-4413-8F37-FB9597CEE05D}" destId="{3D4EDF88-A33A-4024-83D9-749DBFF30F35}" srcOrd="0" destOrd="0" presId="urn:microsoft.com/office/officeart/2017/3/layout/DropPinTimeline"/>
    <dgm:cxn modelId="{B09A1F8E-020E-4DB9-8EBD-0A8817BFDA3C}" type="presParOf" srcId="{6ECC6924-1EBA-4413-8F37-FB9597CEE05D}" destId="{6FF0FDFC-2EF5-49DE-9F9E-60EB51349D02}" srcOrd="1" destOrd="0" presId="urn:microsoft.com/office/officeart/2017/3/layout/DropPinTimeline"/>
    <dgm:cxn modelId="{49048FB5-DB12-46F4-99E1-5AEEABCFB2B0}" type="presParOf" srcId="{F39B2F3A-2398-4461-9CBE-BDE4C7DEF07D}" destId="{DE766CAB-B20D-422F-A405-BF24FF2D7E14}" srcOrd="2" destOrd="0" presId="urn:microsoft.com/office/officeart/2017/3/layout/DropPinTimeline"/>
    <dgm:cxn modelId="{B394D4E1-529D-44B7-9499-883F41000B1D}" type="presParOf" srcId="{F39B2F3A-2398-4461-9CBE-BDE4C7DEF07D}" destId="{A8048FFE-1E0F-4A02-ADE1-7172EC950FA3}" srcOrd="3" destOrd="0" presId="urn:microsoft.com/office/officeart/2017/3/layout/DropPinTimeline"/>
    <dgm:cxn modelId="{2C909F9C-2439-4772-8D84-E9669C75E582}" type="presParOf" srcId="{F39B2F3A-2398-4461-9CBE-BDE4C7DEF07D}" destId="{C5E91979-F584-4511-8F29-7000F8397A29}" srcOrd="4" destOrd="0" presId="urn:microsoft.com/office/officeart/2017/3/layout/DropPinTimeline"/>
    <dgm:cxn modelId="{F05678F9-DA04-4F77-87F4-6FC06DAD0BAA}" type="presParOf" srcId="{F39B2F3A-2398-4461-9CBE-BDE4C7DEF07D}" destId="{9AC22D72-CDDD-4157-9BAA-1019BA2135E3}" srcOrd="5" destOrd="0" presId="urn:microsoft.com/office/officeart/2017/3/layout/DropPinTimeline"/>
    <dgm:cxn modelId="{BD641EDF-7032-49EA-A4B7-3EE90FAB3DFB}" type="presParOf" srcId="{46A6B157-7198-41C4-9D25-C4F8885F1B6F}" destId="{C91349B2-A888-4732-AE75-6FAACA77B6C6}" srcOrd="11" destOrd="0" presId="urn:microsoft.com/office/officeart/2017/3/layout/DropPinTimeline"/>
    <dgm:cxn modelId="{01638EFD-0A61-4F0D-8D4D-DF2042945885}" type="presParOf" srcId="{46A6B157-7198-41C4-9D25-C4F8885F1B6F}" destId="{BDC15B2E-712E-4B50-B3DA-3FF9236A5679}" srcOrd="12" destOrd="0" presId="urn:microsoft.com/office/officeart/2017/3/layout/DropPinTimeline"/>
    <dgm:cxn modelId="{8C3E5E5B-A2AD-408E-BBDA-41A021228F90}" type="presParOf" srcId="{BDC15B2E-712E-4B50-B3DA-3FF9236A5679}" destId="{54223F06-E927-47AD-8684-4372D54A093D}" srcOrd="0" destOrd="0" presId="urn:microsoft.com/office/officeart/2017/3/layout/DropPinTimeline"/>
    <dgm:cxn modelId="{2C58DB39-E2A4-4AEC-885D-D0818CA904BF}" type="presParOf" srcId="{BDC15B2E-712E-4B50-B3DA-3FF9236A5679}" destId="{A035A922-858C-439B-B19F-B818B96747E5}" srcOrd="1" destOrd="0" presId="urn:microsoft.com/office/officeart/2017/3/layout/DropPinTimeline"/>
    <dgm:cxn modelId="{A5D0747C-F01E-4747-9657-2D1773C4EB78}" type="presParOf" srcId="{A035A922-858C-439B-B19F-B818B96747E5}" destId="{F3692F73-40A3-4BA8-A0CD-CB03E8A1F09B}" srcOrd="0" destOrd="0" presId="urn:microsoft.com/office/officeart/2017/3/layout/DropPinTimeline"/>
    <dgm:cxn modelId="{7D14DE16-FED5-4E41-AC6C-0B5A29DE2622}" type="presParOf" srcId="{A035A922-858C-439B-B19F-B818B96747E5}" destId="{46E29A76-2622-4790-8BB0-966A9B2B7EA5}" srcOrd="1" destOrd="0" presId="urn:microsoft.com/office/officeart/2017/3/layout/DropPinTimeline"/>
    <dgm:cxn modelId="{E99B604E-4B28-4A31-85AC-EF6F246779D1}" type="presParOf" srcId="{BDC15B2E-712E-4B50-B3DA-3FF9236A5679}" destId="{79D11DF0-97CB-444A-9EF1-1500957F03C2}" srcOrd="2" destOrd="0" presId="urn:microsoft.com/office/officeart/2017/3/layout/DropPinTimeline"/>
    <dgm:cxn modelId="{4FD9D4F4-7E2A-4DFD-AA4E-73923D094F7A}" type="presParOf" srcId="{BDC15B2E-712E-4B50-B3DA-3FF9236A5679}" destId="{C44C953F-DDD4-4C2B-8FCC-7AD4C024C953}" srcOrd="3" destOrd="0" presId="urn:microsoft.com/office/officeart/2017/3/layout/DropPinTimeline"/>
    <dgm:cxn modelId="{A948F118-0A50-4E90-A533-B52D66B62A87}" type="presParOf" srcId="{BDC15B2E-712E-4B50-B3DA-3FF9236A5679}" destId="{76CEB569-EEC2-4B46-BCA0-1D5A886DFD38}" srcOrd="4" destOrd="0" presId="urn:microsoft.com/office/officeart/2017/3/layout/DropPinTimeline"/>
    <dgm:cxn modelId="{9839CFE8-3569-4D9C-82C2-2A46041E94C7}" type="presParOf" srcId="{BDC15B2E-712E-4B50-B3DA-3FF9236A5679}" destId="{434AAD59-C1C3-44C3-A068-DFD075D3F3CE}" srcOrd="5" destOrd="0" presId="urn:microsoft.com/office/officeart/2017/3/layout/DropPinTimeline"/>
    <dgm:cxn modelId="{FCE3366F-4C0B-4C65-8217-4743B7C8259B}" type="presParOf" srcId="{46A6B157-7198-41C4-9D25-C4F8885F1B6F}" destId="{0AC602C4-B435-4E9E-9487-AF2B14A69531}" srcOrd="13" destOrd="0" presId="urn:microsoft.com/office/officeart/2017/3/layout/DropPinTimeline"/>
    <dgm:cxn modelId="{F1FD1F02-A7D1-4126-BB7A-B894F4E03D68}" type="presParOf" srcId="{46A6B157-7198-41C4-9D25-C4F8885F1B6F}" destId="{5592DF3E-8CB4-4186-80FD-626E77EEACBA}" srcOrd="14" destOrd="0" presId="urn:microsoft.com/office/officeart/2017/3/layout/DropPinTimeline"/>
    <dgm:cxn modelId="{41DD0D37-A306-4B97-891C-B25B88112899}" type="presParOf" srcId="{5592DF3E-8CB4-4186-80FD-626E77EEACBA}" destId="{E922089E-99C2-4F62-AFD6-6E729916A5D2}" srcOrd="0" destOrd="0" presId="urn:microsoft.com/office/officeart/2017/3/layout/DropPinTimeline"/>
    <dgm:cxn modelId="{E3B796F8-5EED-49FD-B76A-30965F49DF57}" type="presParOf" srcId="{5592DF3E-8CB4-4186-80FD-626E77EEACBA}" destId="{5487FA01-FC80-4390-9127-F8B82134FA21}" srcOrd="1" destOrd="0" presId="urn:microsoft.com/office/officeart/2017/3/layout/DropPinTimeline"/>
    <dgm:cxn modelId="{0F4CE4C9-5BC4-43E2-8DBB-CB0AAAD05379}" type="presParOf" srcId="{5487FA01-FC80-4390-9127-F8B82134FA21}" destId="{45E4B7F7-E132-466D-AA39-FA1EC7101AA9}" srcOrd="0" destOrd="0" presId="urn:microsoft.com/office/officeart/2017/3/layout/DropPinTimeline"/>
    <dgm:cxn modelId="{27585878-A328-4790-AEA5-814C1397864B}" type="presParOf" srcId="{5487FA01-FC80-4390-9127-F8B82134FA21}" destId="{E327CBF6-98D8-4B9E-9C97-F8CCA82671B1}" srcOrd="1" destOrd="0" presId="urn:microsoft.com/office/officeart/2017/3/layout/DropPinTimeline"/>
    <dgm:cxn modelId="{F84939CB-CF1B-4918-A2D3-45E5B252AD87}" type="presParOf" srcId="{5592DF3E-8CB4-4186-80FD-626E77EEACBA}" destId="{5E2F22C7-E5C2-4625-B617-FFD3848F0993}" srcOrd="2" destOrd="0" presId="urn:microsoft.com/office/officeart/2017/3/layout/DropPinTimeline"/>
    <dgm:cxn modelId="{667A6B6C-77F3-48FA-805B-B3E3CD8D5E4B}" type="presParOf" srcId="{5592DF3E-8CB4-4186-80FD-626E77EEACBA}" destId="{3617CF20-31E4-478D-9DC6-8C8D4AEA84E1}" srcOrd="3" destOrd="0" presId="urn:microsoft.com/office/officeart/2017/3/layout/DropPinTimeline"/>
    <dgm:cxn modelId="{640BFE75-9A3C-4E2B-B9DA-34E587A8D9B4}" type="presParOf" srcId="{5592DF3E-8CB4-4186-80FD-626E77EEACBA}" destId="{9E4E7622-8BFE-45E2-B087-11C47ACAE23C}" srcOrd="4" destOrd="0" presId="urn:microsoft.com/office/officeart/2017/3/layout/DropPinTimeline"/>
    <dgm:cxn modelId="{813B1CF0-B278-452C-BC29-529765F5D6DD}" type="presParOf" srcId="{5592DF3E-8CB4-4186-80FD-626E77EEACBA}" destId="{CDEE7170-71FB-4B20-8985-6B9B60E5192F}" srcOrd="5" destOrd="0" presId="urn:microsoft.com/office/officeart/2017/3/layout/DropPinTimeline"/>
    <dgm:cxn modelId="{EEC5C574-98EB-4C1F-8F0C-FCBA47199862}" type="presParOf" srcId="{46A6B157-7198-41C4-9D25-C4F8885F1B6F}" destId="{36B785C1-4E78-45F8-AD0C-A5C6C701121E}" srcOrd="15" destOrd="0" presId="urn:microsoft.com/office/officeart/2017/3/layout/DropPinTimeline"/>
    <dgm:cxn modelId="{CA7205FF-1A1B-4EEF-9B2E-943EA6BF1D23}" type="presParOf" srcId="{46A6B157-7198-41C4-9D25-C4F8885F1B6F}" destId="{B62028AD-43E4-4689-80D7-04B3DF0E3F7E}" srcOrd="16" destOrd="0" presId="urn:microsoft.com/office/officeart/2017/3/layout/DropPinTimeline"/>
    <dgm:cxn modelId="{DB71F8BA-09DD-4476-B6B5-741BBC2491A0}" type="presParOf" srcId="{B62028AD-43E4-4689-80D7-04B3DF0E3F7E}" destId="{85E563E7-1E26-439B-A915-C12E9FAAEE2D}" srcOrd="0" destOrd="0" presId="urn:microsoft.com/office/officeart/2017/3/layout/DropPinTimeline"/>
    <dgm:cxn modelId="{94883AFA-3DFE-4B95-AFE9-8334BBC49584}" type="presParOf" srcId="{B62028AD-43E4-4689-80D7-04B3DF0E3F7E}" destId="{0E8A9A7C-8879-4ED9-B16F-6274884AACE1}" srcOrd="1" destOrd="0" presId="urn:microsoft.com/office/officeart/2017/3/layout/DropPinTimeline"/>
    <dgm:cxn modelId="{36138BCF-98E9-419A-9525-88C3A8347453}" type="presParOf" srcId="{0E8A9A7C-8879-4ED9-B16F-6274884AACE1}" destId="{8C90B0F1-C21B-49A5-A1D1-1B394A041E2A}" srcOrd="0" destOrd="0" presId="urn:microsoft.com/office/officeart/2017/3/layout/DropPinTimeline"/>
    <dgm:cxn modelId="{F63011AE-717A-483F-8309-50E58701BBB0}" type="presParOf" srcId="{0E8A9A7C-8879-4ED9-B16F-6274884AACE1}" destId="{F61FA090-7598-4FE3-8030-041AAC608CA4}" srcOrd="1" destOrd="0" presId="urn:microsoft.com/office/officeart/2017/3/layout/DropPinTimeline"/>
    <dgm:cxn modelId="{CBE8CBE4-493D-4EB4-A7C0-9658FFA09416}" type="presParOf" srcId="{B62028AD-43E4-4689-80D7-04B3DF0E3F7E}" destId="{1D2A4381-DBAF-46EF-802F-5411EE8CEBF9}" srcOrd="2" destOrd="0" presId="urn:microsoft.com/office/officeart/2017/3/layout/DropPinTimeline"/>
    <dgm:cxn modelId="{632A79D6-3F49-489B-98AD-CBFC4102EA6A}" type="presParOf" srcId="{B62028AD-43E4-4689-80D7-04B3DF0E3F7E}" destId="{3D477900-97EA-416B-B7C3-D2F8E0C3685E}" srcOrd="3" destOrd="0" presId="urn:microsoft.com/office/officeart/2017/3/layout/DropPinTimeline"/>
    <dgm:cxn modelId="{B77825A4-3090-4C57-8D23-631D184A9F21}" type="presParOf" srcId="{B62028AD-43E4-4689-80D7-04B3DF0E3F7E}" destId="{63AF9F47-2AAA-477B-A35B-31AC36C633E4}" srcOrd="4" destOrd="0" presId="urn:microsoft.com/office/officeart/2017/3/layout/DropPinTimeline"/>
    <dgm:cxn modelId="{1D5491B3-C7A3-41FB-B78D-A69FC1524960}" type="presParOf" srcId="{B62028AD-43E4-4689-80D7-04B3DF0E3F7E}" destId="{ACDFDC47-551B-46C3-9AA7-6216BEC3B46B}" srcOrd="5" destOrd="0" presId="urn:microsoft.com/office/officeart/2017/3/layout/DropPinTimeline"/>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3085546-7C7C-4B3E-ABEB-2669F1A65FB2}" type="doc">
      <dgm:prSet loTypeId="urn:microsoft.com/office/officeart/2017/3/layout/DropPinTimeline" loCatId="process" qsTypeId="urn:microsoft.com/office/officeart/2005/8/quickstyle/3d3" qsCatId="3D" csTypeId="urn:microsoft.com/office/officeart/2005/8/colors/accent0_3" csCatId="mainScheme" phldr="1"/>
      <dgm:spPr/>
      <dgm:t>
        <a:bodyPr/>
        <a:lstStyle/>
        <a:p>
          <a:endParaRPr lang="en-US"/>
        </a:p>
      </dgm:t>
    </dgm:pt>
    <dgm:pt modelId="{F4B76808-426C-4ED7-8023-E62FD82D3715}">
      <dgm:prSet/>
      <dgm:spPr/>
      <dgm:t>
        <a:bodyPr anchor="b"/>
        <a:lstStyle/>
        <a:p>
          <a:pPr>
            <a:defRPr b="1"/>
          </a:pPr>
          <a:r>
            <a:rPr lang="en-US" dirty="0"/>
            <a:t>1993</a:t>
          </a:r>
          <a:br>
            <a:rPr lang="en-US" dirty="0"/>
          </a:br>
          <a:r>
            <a:rPr lang="en-US" dirty="0"/>
            <a:t>RDA</a:t>
          </a:r>
        </a:p>
      </dgm:t>
    </dgm:pt>
    <dgm:pt modelId="{8DE75519-8680-4C48-8EAB-4261D870F010}" type="parTrans" cxnId="{43AD6AD2-8807-4B5F-A10E-4D97BBBC4BC6}">
      <dgm:prSet/>
      <dgm:spPr/>
      <dgm:t>
        <a:bodyPr/>
        <a:lstStyle/>
        <a:p>
          <a:pPr algn="l"/>
          <a:endParaRPr lang="en-US"/>
        </a:p>
      </dgm:t>
    </dgm:pt>
    <dgm:pt modelId="{0DB38789-7AC9-44FB-8B78-DD6EC9CD5110}" type="sibTrans" cxnId="{43AD6AD2-8807-4B5F-A10E-4D97BBBC4BC6}">
      <dgm:prSet/>
      <dgm:spPr/>
      <dgm:t>
        <a:bodyPr/>
        <a:lstStyle/>
        <a:p>
          <a:pPr algn="l"/>
          <a:endParaRPr lang="en-US"/>
        </a:p>
      </dgm:t>
    </dgm:pt>
    <dgm:pt modelId="{167F7A16-594E-44BC-AF0B-CBECAC501816}">
      <dgm:prSet/>
      <dgm:spPr/>
      <dgm:t>
        <a:bodyPr anchor="b"/>
        <a:lstStyle/>
        <a:p>
          <a:pPr>
            <a:defRPr b="1"/>
          </a:pPr>
          <a:r>
            <a:rPr lang="en-US" dirty="0"/>
            <a:t>1998</a:t>
          </a:r>
          <a:br>
            <a:rPr lang="en-US" dirty="0"/>
          </a:br>
          <a:r>
            <a:rPr lang="en-US" dirty="0"/>
            <a:t>XML-RPC</a:t>
          </a:r>
        </a:p>
      </dgm:t>
    </dgm:pt>
    <dgm:pt modelId="{05F434A3-74FC-4B98-893B-F984C13D6457}" type="parTrans" cxnId="{806CF717-15B9-4D96-9136-0CC08358B2A5}">
      <dgm:prSet/>
      <dgm:spPr/>
      <dgm:t>
        <a:bodyPr/>
        <a:lstStyle/>
        <a:p>
          <a:pPr algn="l"/>
          <a:endParaRPr lang="en-US"/>
        </a:p>
      </dgm:t>
    </dgm:pt>
    <dgm:pt modelId="{F26B5CE3-924A-470F-952D-78558C4C872D}" type="sibTrans" cxnId="{806CF717-15B9-4D96-9136-0CC08358B2A5}">
      <dgm:prSet/>
      <dgm:spPr/>
      <dgm:t>
        <a:bodyPr/>
        <a:lstStyle/>
        <a:p>
          <a:pPr algn="l"/>
          <a:endParaRPr lang="en-US"/>
        </a:p>
      </dgm:t>
    </dgm:pt>
    <dgm:pt modelId="{A22F51F7-C2D0-4142-8414-7D4AD4CFA001}">
      <dgm:prSet/>
      <dgm:spPr/>
      <dgm:t>
        <a:bodyPr anchor="b"/>
        <a:lstStyle/>
        <a:p>
          <a:pPr>
            <a:defRPr b="1"/>
          </a:pPr>
          <a:r>
            <a:rPr lang="en-US" dirty="0"/>
            <a:t>1999</a:t>
          </a:r>
          <a:br>
            <a:rPr lang="en-US" dirty="0"/>
          </a:br>
          <a:r>
            <a:rPr lang="en-US" dirty="0"/>
            <a:t>SOAP</a:t>
          </a:r>
        </a:p>
      </dgm:t>
    </dgm:pt>
    <dgm:pt modelId="{466D650B-FD63-47ED-BD47-2103D4D4E462}" type="parTrans" cxnId="{08E83757-7039-45A5-B597-E2E08CE54937}">
      <dgm:prSet/>
      <dgm:spPr/>
      <dgm:t>
        <a:bodyPr/>
        <a:lstStyle/>
        <a:p>
          <a:pPr algn="l"/>
          <a:endParaRPr lang="en-US"/>
        </a:p>
      </dgm:t>
    </dgm:pt>
    <dgm:pt modelId="{787BFA30-20E7-48CA-9AD5-E2FFAF3A0451}" type="sibTrans" cxnId="{08E83757-7039-45A5-B597-E2E08CE54937}">
      <dgm:prSet/>
      <dgm:spPr/>
      <dgm:t>
        <a:bodyPr/>
        <a:lstStyle/>
        <a:p>
          <a:pPr algn="l"/>
          <a:endParaRPr lang="en-US"/>
        </a:p>
      </dgm:t>
    </dgm:pt>
    <dgm:pt modelId="{4753DF0F-CFC1-450B-8CFE-6463E66F0798}">
      <dgm:prSet/>
      <dgm:spPr/>
      <dgm:t>
        <a:bodyPr anchor="b"/>
        <a:lstStyle/>
        <a:p>
          <a:pPr>
            <a:defRPr b="1"/>
          </a:pPr>
          <a:r>
            <a:rPr lang="en-US" dirty="0"/>
            <a:t>2000</a:t>
          </a:r>
          <a:br>
            <a:rPr lang="en-US" dirty="0"/>
          </a:br>
          <a:r>
            <a:rPr lang="en-US" dirty="0"/>
            <a:t>REST</a:t>
          </a:r>
        </a:p>
      </dgm:t>
    </dgm:pt>
    <dgm:pt modelId="{8DEFDD15-CA1A-4213-BC5A-0F1583C2CE2C}" type="parTrans" cxnId="{20985C97-DB94-45CE-8474-2474D01C02A8}">
      <dgm:prSet/>
      <dgm:spPr/>
      <dgm:t>
        <a:bodyPr/>
        <a:lstStyle/>
        <a:p>
          <a:pPr algn="l"/>
          <a:endParaRPr lang="en-US"/>
        </a:p>
      </dgm:t>
    </dgm:pt>
    <dgm:pt modelId="{6C9CB13D-6945-4A83-B1F5-EF8759E861A2}" type="sibTrans" cxnId="{20985C97-DB94-45CE-8474-2474D01C02A8}">
      <dgm:prSet/>
      <dgm:spPr/>
      <dgm:t>
        <a:bodyPr/>
        <a:lstStyle/>
        <a:p>
          <a:pPr algn="l"/>
          <a:endParaRPr lang="en-US"/>
        </a:p>
      </dgm:t>
    </dgm:pt>
    <dgm:pt modelId="{BFF30912-275C-49C4-9027-366AE69C1FB1}">
      <dgm:prSet/>
      <dgm:spPr/>
      <dgm:t>
        <a:bodyPr anchor="b"/>
        <a:lstStyle/>
        <a:p>
          <a:pPr>
            <a:defRPr b="1"/>
          </a:pPr>
          <a:r>
            <a:rPr lang="en-US" dirty="0"/>
            <a:t>2005</a:t>
          </a:r>
          <a:br>
            <a:rPr lang="en-US" dirty="0"/>
          </a:br>
          <a:r>
            <a:rPr lang="en-US" dirty="0"/>
            <a:t>JSON-RPC</a:t>
          </a:r>
        </a:p>
      </dgm:t>
    </dgm:pt>
    <dgm:pt modelId="{E30D1E08-5645-45F2-BDBA-94038F6CE614}" type="parTrans" cxnId="{390509BE-B31E-4687-A649-86DC2240DA54}">
      <dgm:prSet/>
      <dgm:spPr/>
      <dgm:t>
        <a:bodyPr/>
        <a:lstStyle/>
        <a:p>
          <a:pPr algn="l"/>
          <a:endParaRPr lang="en-US"/>
        </a:p>
      </dgm:t>
    </dgm:pt>
    <dgm:pt modelId="{B4FBC7D0-4B2A-4CB4-BF9B-E86DD1BBE9B9}" type="sibTrans" cxnId="{390509BE-B31E-4687-A649-86DC2240DA54}">
      <dgm:prSet/>
      <dgm:spPr/>
      <dgm:t>
        <a:bodyPr/>
        <a:lstStyle/>
        <a:p>
          <a:pPr algn="l"/>
          <a:endParaRPr lang="en-US"/>
        </a:p>
      </dgm:t>
    </dgm:pt>
    <dgm:pt modelId="{28050EB0-99F5-439C-98A9-BE74F14E246E}">
      <dgm:prSet/>
      <dgm:spPr/>
      <dgm:t>
        <a:bodyPr anchor="b"/>
        <a:lstStyle/>
        <a:p>
          <a:pPr>
            <a:defRPr b="1"/>
          </a:pPr>
          <a:r>
            <a:rPr lang="en-US" dirty="0"/>
            <a:t>2007</a:t>
          </a:r>
          <a:br>
            <a:rPr lang="en-US" dirty="0"/>
          </a:br>
          <a:r>
            <a:rPr lang="en-US" dirty="0" err="1"/>
            <a:t>Odata</a:t>
          </a:r>
          <a:endParaRPr lang="en-US" dirty="0"/>
        </a:p>
      </dgm:t>
    </dgm:pt>
    <dgm:pt modelId="{7452CEF7-C3B1-4DD0-AA96-D99CA218452B}" type="parTrans" cxnId="{94A2B7C3-0BF3-4762-A4E2-236107B4B4FD}">
      <dgm:prSet/>
      <dgm:spPr/>
      <dgm:t>
        <a:bodyPr/>
        <a:lstStyle/>
        <a:p>
          <a:pPr algn="l"/>
          <a:endParaRPr lang="en-US"/>
        </a:p>
      </dgm:t>
    </dgm:pt>
    <dgm:pt modelId="{246BDE9B-84E0-414B-98E5-04839E290A70}" type="sibTrans" cxnId="{94A2B7C3-0BF3-4762-A4E2-236107B4B4FD}">
      <dgm:prSet/>
      <dgm:spPr/>
      <dgm:t>
        <a:bodyPr/>
        <a:lstStyle/>
        <a:p>
          <a:pPr algn="l"/>
          <a:endParaRPr lang="en-US"/>
        </a:p>
      </dgm:t>
    </dgm:pt>
    <dgm:pt modelId="{F8110AE7-2E68-47CC-BFA2-C9839A7BCFDD}">
      <dgm:prSet/>
      <dgm:spPr/>
      <dgm:t>
        <a:bodyPr anchor="b"/>
        <a:lstStyle/>
        <a:p>
          <a:pPr>
            <a:defRPr b="1"/>
          </a:pPr>
          <a:r>
            <a:rPr lang="en-US" dirty="0"/>
            <a:t>2015</a:t>
          </a:r>
          <a:br>
            <a:rPr lang="en-US" dirty="0"/>
          </a:br>
          <a:r>
            <a:rPr lang="en-US" dirty="0" err="1"/>
            <a:t>GraphQL</a:t>
          </a:r>
          <a:endParaRPr lang="en-US" dirty="0"/>
        </a:p>
      </dgm:t>
    </dgm:pt>
    <dgm:pt modelId="{1E1FEA60-D0A8-4065-ADB0-4B8F41A2E64C}" type="parTrans" cxnId="{2893D41D-00C1-4BBE-9EFD-E1AE4E2FDE2C}">
      <dgm:prSet/>
      <dgm:spPr/>
      <dgm:t>
        <a:bodyPr/>
        <a:lstStyle/>
        <a:p>
          <a:pPr algn="l"/>
          <a:endParaRPr lang="en-US"/>
        </a:p>
      </dgm:t>
    </dgm:pt>
    <dgm:pt modelId="{77CB7DE0-F850-4339-A42A-A5A1FA6FBBB6}" type="sibTrans" cxnId="{2893D41D-00C1-4BBE-9EFD-E1AE4E2FDE2C}">
      <dgm:prSet/>
      <dgm:spPr/>
      <dgm:t>
        <a:bodyPr/>
        <a:lstStyle/>
        <a:p>
          <a:pPr algn="l"/>
          <a:endParaRPr lang="en-US"/>
        </a:p>
      </dgm:t>
    </dgm:pt>
    <dgm:pt modelId="{CF40D5D9-30F5-4F36-BB93-3B1FC34B0113}">
      <dgm:prSet/>
      <dgm:spPr/>
      <dgm:t>
        <a:bodyPr anchor="b"/>
        <a:lstStyle/>
        <a:p>
          <a:pPr>
            <a:defRPr b="1"/>
          </a:pPr>
          <a:r>
            <a:rPr lang="en-US" dirty="0"/>
            <a:t>2016</a:t>
          </a:r>
          <a:br>
            <a:rPr lang="en-US" dirty="0"/>
          </a:br>
          <a:r>
            <a:rPr lang="en-US" dirty="0" err="1"/>
            <a:t>gRPC</a:t>
          </a:r>
          <a:endParaRPr lang="en-US" dirty="0"/>
        </a:p>
      </dgm:t>
    </dgm:pt>
    <dgm:pt modelId="{32CBCC56-A98C-4B88-8CFF-5AA089B22DF1}" type="parTrans" cxnId="{861B3B4F-E5E3-40D0-AC6D-406B4FE0DAD2}">
      <dgm:prSet/>
      <dgm:spPr/>
      <dgm:t>
        <a:bodyPr/>
        <a:lstStyle/>
        <a:p>
          <a:pPr algn="l"/>
          <a:endParaRPr lang="en-US"/>
        </a:p>
      </dgm:t>
    </dgm:pt>
    <dgm:pt modelId="{76CB0626-5A66-4768-9119-D2910A828563}" type="sibTrans" cxnId="{861B3B4F-E5E3-40D0-AC6D-406B4FE0DAD2}">
      <dgm:prSet/>
      <dgm:spPr/>
      <dgm:t>
        <a:bodyPr/>
        <a:lstStyle/>
        <a:p>
          <a:pPr algn="l"/>
          <a:endParaRPr lang="en-US"/>
        </a:p>
      </dgm:t>
    </dgm:pt>
    <dgm:pt modelId="{77ACE4C7-9085-4BE0-9D56-FE6DEFD2B4EB}">
      <dgm:prSet/>
      <dgm:spPr/>
      <dgm:t>
        <a:bodyPr anchor="b"/>
        <a:lstStyle/>
        <a:p>
          <a:pPr>
            <a:defRPr b="1"/>
          </a:pPr>
          <a:r>
            <a:rPr lang="en-US" dirty="0"/>
            <a:t>1981</a:t>
          </a:r>
          <a:br>
            <a:rPr lang="en-US" dirty="0"/>
          </a:br>
          <a:r>
            <a:rPr lang="en-US" dirty="0"/>
            <a:t>RPC</a:t>
          </a:r>
        </a:p>
      </dgm:t>
    </dgm:pt>
    <dgm:pt modelId="{0F839757-2283-4C34-ABFF-04D2023F1424}" type="parTrans" cxnId="{A9DFF497-C142-4C61-87D2-7CF13795F8F5}">
      <dgm:prSet/>
      <dgm:spPr/>
      <dgm:t>
        <a:bodyPr/>
        <a:lstStyle/>
        <a:p>
          <a:endParaRPr lang="en-US"/>
        </a:p>
      </dgm:t>
    </dgm:pt>
    <dgm:pt modelId="{D3FFF43D-1B45-4282-A120-C40CC8D7AEB6}" type="sibTrans" cxnId="{A9DFF497-C142-4C61-87D2-7CF13795F8F5}">
      <dgm:prSet/>
      <dgm:spPr/>
      <dgm:t>
        <a:bodyPr/>
        <a:lstStyle/>
        <a:p>
          <a:endParaRPr lang="en-US"/>
        </a:p>
      </dgm:t>
    </dgm:pt>
    <dgm:pt modelId="{1E529C6E-C939-479A-A075-9E9B02837B50}">
      <dgm:prSet/>
      <dgm:spPr/>
      <dgm:t>
        <a:bodyPr anchor="b"/>
        <a:lstStyle/>
        <a:p>
          <a:pPr>
            <a:defRPr b="1"/>
          </a:pPr>
          <a:r>
            <a:rPr lang="en-US" dirty="0"/>
            <a:t>1991</a:t>
          </a:r>
          <a:br>
            <a:rPr lang="en-US" dirty="0"/>
          </a:br>
          <a:r>
            <a:rPr lang="en-US" dirty="0"/>
            <a:t>CORBA</a:t>
          </a:r>
        </a:p>
      </dgm:t>
    </dgm:pt>
    <dgm:pt modelId="{192E80CB-2667-481C-8244-6EC4AEED1BC2}" type="sibTrans" cxnId="{99746BB5-7122-43B8-8680-CF610F03585C}">
      <dgm:prSet/>
      <dgm:spPr/>
      <dgm:t>
        <a:bodyPr/>
        <a:lstStyle/>
        <a:p>
          <a:pPr algn="l"/>
          <a:endParaRPr lang="en-US"/>
        </a:p>
      </dgm:t>
    </dgm:pt>
    <dgm:pt modelId="{46B3C017-F97A-4640-992A-33AEE06B2EFC}" type="parTrans" cxnId="{99746BB5-7122-43B8-8680-CF610F03585C}">
      <dgm:prSet/>
      <dgm:spPr/>
      <dgm:t>
        <a:bodyPr/>
        <a:lstStyle/>
        <a:p>
          <a:pPr algn="l"/>
          <a:endParaRPr lang="en-US"/>
        </a:p>
      </dgm:t>
    </dgm:pt>
    <dgm:pt modelId="{24A9597D-5431-450F-AD87-033459639606}">
      <dgm:prSet/>
      <dgm:spPr/>
      <dgm:t>
        <a:bodyPr anchor="b"/>
        <a:lstStyle/>
        <a:p>
          <a:pPr>
            <a:defRPr b="1"/>
          </a:pPr>
          <a:r>
            <a:rPr lang="en-US" dirty="0"/>
            <a:t>~1970~</a:t>
          </a:r>
          <a:br>
            <a:rPr lang="en-US" dirty="0"/>
          </a:br>
          <a:r>
            <a:rPr lang="en-US" dirty="0"/>
            <a:t>RPC concept</a:t>
          </a:r>
          <a:br>
            <a:rPr lang="en-US" dirty="0"/>
          </a:br>
          <a:r>
            <a:rPr lang="en-US" dirty="0"/>
            <a:t>Messaging</a:t>
          </a:r>
          <a:br>
            <a:rPr lang="en-US" dirty="0"/>
          </a:br>
          <a:r>
            <a:rPr lang="en-US" dirty="0"/>
            <a:t>Queuing</a:t>
          </a:r>
        </a:p>
      </dgm:t>
    </dgm:pt>
    <dgm:pt modelId="{B6FF8757-9A76-482B-8201-FE1E251F796A}" type="parTrans" cxnId="{4A9BDA63-F484-4C6F-82EE-A70E4989C51E}">
      <dgm:prSet/>
      <dgm:spPr/>
      <dgm:t>
        <a:bodyPr/>
        <a:lstStyle/>
        <a:p>
          <a:endParaRPr lang="en-US"/>
        </a:p>
      </dgm:t>
    </dgm:pt>
    <dgm:pt modelId="{0BA5A555-D766-4D2F-A69F-18115F5EB76B}" type="sibTrans" cxnId="{4A9BDA63-F484-4C6F-82EE-A70E4989C51E}">
      <dgm:prSet/>
      <dgm:spPr/>
      <dgm:t>
        <a:bodyPr/>
        <a:lstStyle/>
        <a:p>
          <a:endParaRPr lang="en-US"/>
        </a:p>
      </dgm:t>
    </dgm:pt>
    <dgm:pt modelId="{D17FB186-AA3A-43CE-9D28-A9B48259B02B}">
      <dgm:prSet/>
      <dgm:spPr/>
      <dgm:t>
        <a:bodyPr anchor="b"/>
        <a:lstStyle/>
        <a:p>
          <a:pPr>
            <a:defRPr b="1"/>
          </a:pPr>
          <a:r>
            <a:rPr lang="en-US" dirty="0"/>
            <a:t>2011</a:t>
          </a:r>
          <a:br>
            <a:rPr lang="en-US" dirty="0"/>
          </a:br>
          <a:r>
            <a:rPr lang="en-US" dirty="0"/>
            <a:t>WebSocket</a:t>
          </a:r>
        </a:p>
      </dgm:t>
    </dgm:pt>
    <dgm:pt modelId="{B5BBFF80-FBE4-4054-B509-4C28AC586FBE}" type="parTrans" cxnId="{979F936F-5DBE-48D5-9EE4-B93BCA8667AC}">
      <dgm:prSet/>
      <dgm:spPr/>
    </dgm:pt>
    <dgm:pt modelId="{16689CB9-4520-44CA-B100-FCC442B9590D}" type="sibTrans" cxnId="{979F936F-5DBE-48D5-9EE4-B93BCA8667AC}">
      <dgm:prSet/>
      <dgm:spPr/>
    </dgm:pt>
    <dgm:pt modelId="{7A5D3400-AF5B-4297-8592-4C1EDB9D0973}" type="pres">
      <dgm:prSet presAssocID="{63085546-7C7C-4B3E-ABEB-2669F1A65FB2}" presName="root" presStyleCnt="0">
        <dgm:presLayoutVars>
          <dgm:chMax/>
          <dgm:chPref/>
          <dgm:animLvl val="lvl"/>
        </dgm:presLayoutVars>
      </dgm:prSet>
      <dgm:spPr/>
    </dgm:pt>
    <dgm:pt modelId="{BD204284-1F7C-4D58-BC79-8C2DEE7E9FAF}" type="pres">
      <dgm:prSet presAssocID="{63085546-7C7C-4B3E-ABEB-2669F1A65FB2}" presName="divider" presStyleLbl="fgAcc1" presStyleIdx="0" presStyleCnt="13" custSzY="428624"/>
      <dgm:spPr>
        <a:prstGeom prst="homePlate">
          <a:avLst/>
        </a:prstGeom>
      </dgm:spPr>
    </dgm:pt>
    <dgm:pt modelId="{46A6B157-7198-41C4-9D25-C4F8885F1B6F}" type="pres">
      <dgm:prSet presAssocID="{63085546-7C7C-4B3E-ABEB-2669F1A65FB2}" presName="nodes" presStyleCnt="0">
        <dgm:presLayoutVars>
          <dgm:chMax/>
          <dgm:chPref/>
          <dgm:animLvl val="lvl"/>
        </dgm:presLayoutVars>
      </dgm:prSet>
      <dgm:spPr/>
    </dgm:pt>
    <dgm:pt modelId="{35D4265B-9CC2-4F33-AA01-7ED8B091771A}" type="pres">
      <dgm:prSet presAssocID="{24A9597D-5431-450F-AD87-033459639606}" presName="composite" presStyleCnt="0"/>
      <dgm:spPr/>
    </dgm:pt>
    <dgm:pt modelId="{DA2037BF-1D5B-46AB-9007-789D01C32456}" type="pres">
      <dgm:prSet presAssocID="{24A9597D-5431-450F-AD87-033459639606}" presName="ConnectorPoint" presStyleLbl="lnNode1" presStyleIdx="0" presStyleCnt="12"/>
      <dgm:spPr>
        <a:solidFill>
          <a:schemeClr val="dk2">
            <a:hueOff val="0"/>
            <a:satOff val="0"/>
            <a:lumOff val="0"/>
            <a:alphaOff val="0"/>
          </a:schemeClr>
        </a:solidFill>
        <a:ln w="6350">
          <a:noFill/>
        </a:ln>
        <a:effectLst/>
      </dgm:spPr>
    </dgm:pt>
    <dgm:pt modelId="{3D071174-4AC5-47D5-A502-7CCB2D4EAF26}" type="pres">
      <dgm:prSet presAssocID="{24A9597D-5431-450F-AD87-033459639606}" presName="DropPinPlaceHolder" presStyleCnt="0"/>
      <dgm:spPr/>
    </dgm:pt>
    <dgm:pt modelId="{E2320E50-EF1B-42E0-A56D-8BBC5FDA6D41}" type="pres">
      <dgm:prSet presAssocID="{24A9597D-5431-450F-AD87-033459639606}" presName="DropPin" presStyleLbl="alignNode1" presStyleIdx="0" presStyleCnt="12"/>
      <dgm:spPr/>
    </dgm:pt>
    <dgm:pt modelId="{BDA48608-3657-441B-A4D7-1D7464C0E0CB}" type="pres">
      <dgm:prSet presAssocID="{24A9597D-5431-450F-AD87-033459639606}" presName="Ellipse" presStyleLbl="fgAcc1" presStyleIdx="1" presStyleCnt="13"/>
      <dgm:spPr>
        <a:solidFill>
          <a:schemeClr val="lt2">
            <a:alpha val="90000"/>
            <a:hueOff val="0"/>
            <a:satOff val="0"/>
            <a:lumOff val="0"/>
            <a:alphaOff val="0"/>
          </a:schemeClr>
        </a:solidFill>
        <a:ln>
          <a:noFill/>
        </a:ln>
        <a:effectLst/>
      </dgm:spPr>
    </dgm:pt>
    <dgm:pt modelId="{C225E8D7-774C-4DC1-9AA1-F3B2F352504E}" type="pres">
      <dgm:prSet presAssocID="{24A9597D-5431-450F-AD87-033459639606}" presName="L2TextContainer" presStyleLbl="revTx" presStyleIdx="0" presStyleCnt="24">
        <dgm:presLayoutVars>
          <dgm:bulletEnabled val="1"/>
        </dgm:presLayoutVars>
      </dgm:prSet>
      <dgm:spPr/>
    </dgm:pt>
    <dgm:pt modelId="{8CBA863D-5AD2-4756-8C8B-E5B3C048DE9D}" type="pres">
      <dgm:prSet presAssocID="{24A9597D-5431-450F-AD87-033459639606}" presName="L1TextContainer" presStyleLbl="revTx" presStyleIdx="1" presStyleCnt="24">
        <dgm:presLayoutVars>
          <dgm:chMax val="1"/>
          <dgm:chPref val="1"/>
          <dgm:bulletEnabled val="1"/>
        </dgm:presLayoutVars>
      </dgm:prSet>
      <dgm:spPr/>
    </dgm:pt>
    <dgm:pt modelId="{23E4EE21-5274-472E-A4BE-B181B7718783}" type="pres">
      <dgm:prSet presAssocID="{24A9597D-5431-450F-AD87-033459639606}" presName="ConnectLine" presStyleLbl="sibTrans1D1" presStyleIdx="0" presStyleCnt="12"/>
      <dgm:spPr>
        <a:noFill/>
        <a:ln w="12700" cap="flat" cmpd="sng" algn="ctr">
          <a:solidFill>
            <a:schemeClr val="dk2">
              <a:hueOff val="0"/>
              <a:satOff val="0"/>
              <a:lumOff val="0"/>
              <a:alphaOff val="0"/>
            </a:schemeClr>
          </a:solidFill>
          <a:prstDash val="dash"/>
        </a:ln>
        <a:effectLst/>
      </dgm:spPr>
    </dgm:pt>
    <dgm:pt modelId="{FDB2990A-DAB7-4296-9D54-74B95098CFBF}" type="pres">
      <dgm:prSet presAssocID="{24A9597D-5431-450F-AD87-033459639606}" presName="EmptyPlaceHolder" presStyleCnt="0"/>
      <dgm:spPr/>
    </dgm:pt>
    <dgm:pt modelId="{2A4D852E-7098-452F-8443-508D23300CF3}" type="pres">
      <dgm:prSet presAssocID="{0BA5A555-D766-4D2F-A69F-18115F5EB76B}" presName="spaceBetweenRectangles" presStyleCnt="0"/>
      <dgm:spPr/>
    </dgm:pt>
    <dgm:pt modelId="{6F430720-6702-463C-A60F-FB4C77E2E607}" type="pres">
      <dgm:prSet presAssocID="{77ACE4C7-9085-4BE0-9D56-FE6DEFD2B4EB}" presName="composite" presStyleCnt="0"/>
      <dgm:spPr/>
    </dgm:pt>
    <dgm:pt modelId="{36525857-D177-4641-91F8-4CDE25A90F49}" type="pres">
      <dgm:prSet presAssocID="{77ACE4C7-9085-4BE0-9D56-FE6DEFD2B4EB}" presName="ConnectorPoint" presStyleLbl="lnNode1" presStyleIdx="1" presStyleCnt="12"/>
      <dgm:spPr>
        <a:solidFill>
          <a:schemeClr val="dk2">
            <a:hueOff val="0"/>
            <a:satOff val="0"/>
            <a:lumOff val="0"/>
            <a:alphaOff val="0"/>
          </a:schemeClr>
        </a:solidFill>
        <a:ln w="6350">
          <a:noFill/>
        </a:ln>
        <a:effectLst/>
      </dgm:spPr>
    </dgm:pt>
    <dgm:pt modelId="{194E1EFB-A6FB-4057-B226-9234C96653CB}" type="pres">
      <dgm:prSet presAssocID="{77ACE4C7-9085-4BE0-9D56-FE6DEFD2B4EB}" presName="DropPinPlaceHolder" presStyleCnt="0"/>
      <dgm:spPr/>
    </dgm:pt>
    <dgm:pt modelId="{1A2ED0E3-1661-48A0-BB01-BEDFC7423F3E}" type="pres">
      <dgm:prSet presAssocID="{77ACE4C7-9085-4BE0-9D56-FE6DEFD2B4EB}" presName="DropPin" presStyleLbl="alignNode1" presStyleIdx="1" presStyleCnt="12"/>
      <dgm:spPr/>
    </dgm:pt>
    <dgm:pt modelId="{7D74E13E-6FD5-44E4-8358-77A6C638139C}" type="pres">
      <dgm:prSet presAssocID="{77ACE4C7-9085-4BE0-9D56-FE6DEFD2B4EB}" presName="Ellipse" presStyleLbl="fgAcc1" presStyleIdx="2" presStyleCnt="13"/>
      <dgm:spPr>
        <a:solidFill>
          <a:schemeClr val="lt2">
            <a:alpha val="90000"/>
            <a:hueOff val="0"/>
            <a:satOff val="0"/>
            <a:lumOff val="0"/>
            <a:alphaOff val="0"/>
          </a:schemeClr>
        </a:solidFill>
        <a:ln>
          <a:noFill/>
        </a:ln>
        <a:effectLst/>
      </dgm:spPr>
    </dgm:pt>
    <dgm:pt modelId="{0D5A17A9-5D8F-4295-B58D-2EB72F139EC7}" type="pres">
      <dgm:prSet presAssocID="{77ACE4C7-9085-4BE0-9D56-FE6DEFD2B4EB}" presName="L2TextContainer" presStyleLbl="revTx" presStyleIdx="2" presStyleCnt="24">
        <dgm:presLayoutVars>
          <dgm:bulletEnabled val="1"/>
        </dgm:presLayoutVars>
      </dgm:prSet>
      <dgm:spPr/>
    </dgm:pt>
    <dgm:pt modelId="{747B134D-296A-4682-95DC-5908E9A7AF1E}" type="pres">
      <dgm:prSet presAssocID="{77ACE4C7-9085-4BE0-9D56-FE6DEFD2B4EB}" presName="L1TextContainer" presStyleLbl="revTx" presStyleIdx="3" presStyleCnt="24">
        <dgm:presLayoutVars>
          <dgm:chMax val="1"/>
          <dgm:chPref val="1"/>
          <dgm:bulletEnabled val="1"/>
        </dgm:presLayoutVars>
      </dgm:prSet>
      <dgm:spPr/>
    </dgm:pt>
    <dgm:pt modelId="{8E30E049-FE29-4CCD-A791-5CD7EB7A61E1}" type="pres">
      <dgm:prSet presAssocID="{77ACE4C7-9085-4BE0-9D56-FE6DEFD2B4EB}" presName="ConnectLine" presStyleLbl="sibTrans1D1" presStyleIdx="1" presStyleCnt="12"/>
      <dgm:spPr>
        <a:noFill/>
        <a:ln w="12700" cap="flat" cmpd="sng" algn="ctr">
          <a:solidFill>
            <a:schemeClr val="dk2">
              <a:hueOff val="0"/>
              <a:satOff val="0"/>
              <a:lumOff val="0"/>
              <a:alphaOff val="0"/>
            </a:schemeClr>
          </a:solidFill>
          <a:prstDash val="dash"/>
        </a:ln>
        <a:effectLst/>
      </dgm:spPr>
    </dgm:pt>
    <dgm:pt modelId="{E4E446D8-04BA-4821-94C5-4BC9128A14F3}" type="pres">
      <dgm:prSet presAssocID="{77ACE4C7-9085-4BE0-9D56-FE6DEFD2B4EB}" presName="EmptyPlaceHolder" presStyleCnt="0"/>
      <dgm:spPr/>
    </dgm:pt>
    <dgm:pt modelId="{E0DAEDA0-B19A-4C1D-A793-916D49326819}" type="pres">
      <dgm:prSet presAssocID="{D3FFF43D-1B45-4282-A120-C40CC8D7AEB6}" presName="spaceBetweenRectangles" presStyleCnt="0"/>
      <dgm:spPr/>
    </dgm:pt>
    <dgm:pt modelId="{4AD5D382-D504-4C72-9015-2428B5738B4B}" type="pres">
      <dgm:prSet presAssocID="{1E529C6E-C939-479A-A075-9E9B02837B50}" presName="composite" presStyleCnt="0"/>
      <dgm:spPr/>
    </dgm:pt>
    <dgm:pt modelId="{01139EBE-AC97-40BF-9782-E83F3CE42DF4}" type="pres">
      <dgm:prSet presAssocID="{1E529C6E-C939-479A-A075-9E9B02837B50}" presName="ConnectorPoint" presStyleLbl="lnNode1" presStyleIdx="2" presStyleCnt="12"/>
      <dgm:spPr>
        <a:solidFill>
          <a:schemeClr val="dk2">
            <a:hueOff val="0"/>
            <a:satOff val="0"/>
            <a:lumOff val="0"/>
            <a:alphaOff val="0"/>
          </a:schemeClr>
        </a:solidFill>
        <a:ln w="6350">
          <a:noFill/>
        </a:ln>
        <a:effectLst/>
      </dgm:spPr>
    </dgm:pt>
    <dgm:pt modelId="{E433A787-6263-444E-92E6-420C2A532776}" type="pres">
      <dgm:prSet presAssocID="{1E529C6E-C939-479A-A075-9E9B02837B50}" presName="DropPinPlaceHolder" presStyleCnt="0"/>
      <dgm:spPr/>
    </dgm:pt>
    <dgm:pt modelId="{87F73DED-482F-47D6-BE5F-208C1E63C8BD}" type="pres">
      <dgm:prSet presAssocID="{1E529C6E-C939-479A-A075-9E9B02837B50}" presName="DropPin" presStyleLbl="alignNode1" presStyleIdx="2" presStyleCnt="12"/>
      <dgm:spPr/>
    </dgm:pt>
    <dgm:pt modelId="{043EA9E2-9BF2-472B-8E05-0AF2D2E1EDAE}" type="pres">
      <dgm:prSet presAssocID="{1E529C6E-C939-479A-A075-9E9B02837B50}" presName="Ellipse" presStyleLbl="fgAcc1" presStyleIdx="3" presStyleCnt="13"/>
      <dgm:spPr>
        <a:solidFill>
          <a:schemeClr val="lt2">
            <a:alpha val="90000"/>
            <a:hueOff val="0"/>
            <a:satOff val="0"/>
            <a:lumOff val="0"/>
            <a:alphaOff val="0"/>
          </a:schemeClr>
        </a:solidFill>
        <a:ln>
          <a:noFill/>
        </a:ln>
        <a:effectLst/>
      </dgm:spPr>
    </dgm:pt>
    <dgm:pt modelId="{F4E084CE-4429-4BA8-B6AB-FBE6F08A9363}" type="pres">
      <dgm:prSet presAssocID="{1E529C6E-C939-479A-A075-9E9B02837B50}" presName="L2TextContainer" presStyleLbl="revTx" presStyleIdx="4" presStyleCnt="24">
        <dgm:presLayoutVars>
          <dgm:bulletEnabled val="1"/>
        </dgm:presLayoutVars>
      </dgm:prSet>
      <dgm:spPr/>
    </dgm:pt>
    <dgm:pt modelId="{1D59F906-2A4F-4555-8DD8-B7736186F7B0}" type="pres">
      <dgm:prSet presAssocID="{1E529C6E-C939-479A-A075-9E9B02837B50}" presName="L1TextContainer" presStyleLbl="revTx" presStyleIdx="5" presStyleCnt="24">
        <dgm:presLayoutVars>
          <dgm:chMax val="1"/>
          <dgm:chPref val="1"/>
          <dgm:bulletEnabled val="1"/>
        </dgm:presLayoutVars>
      </dgm:prSet>
      <dgm:spPr/>
    </dgm:pt>
    <dgm:pt modelId="{E6C0E1F8-839C-416D-A074-467AE9522EB3}" type="pres">
      <dgm:prSet presAssocID="{1E529C6E-C939-479A-A075-9E9B02837B50}" presName="ConnectLine" presStyleLbl="sibTrans1D1" presStyleIdx="2" presStyleCnt="12"/>
      <dgm:spPr>
        <a:noFill/>
        <a:ln w="12700" cap="flat" cmpd="sng" algn="ctr">
          <a:solidFill>
            <a:schemeClr val="dk2">
              <a:hueOff val="0"/>
              <a:satOff val="0"/>
              <a:lumOff val="0"/>
              <a:alphaOff val="0"/>
            </a:schemeClr>
          </a:solidFill>
          <a:prstDash val="dash"/>
        </a:ln>
        <a:effectLst/>
      </dgm:spPr>
    </dgm:pt>
    <dgm:pt modelId="{6838898A-EF8F-4488-8F59-48C1A9D9C48A}" type="pres">
      <dgm:prSet presAssocID="{1E529C6E-C939-479A-A075-9E9B02837B50}" presName="EmptyPlaceHolder" presStyleCnt="0"/>
      <dgm:spPr/>
    </dgm:pt>
    <dgm:pt modelId="{8AA2201E-DCF7-4099-A0E5-452DCBA56E9B}" type="pres">
      <dgm:prSet presAssocID="{192E80CB-2667-481C-8244-6EC4AEED1BC2}" presName="spaceBetweenRectangles" presStyleCnt="0"/>
      <dgm:spPr/>
    </dgm:pt>
    <dgm:pt modelId="{324456D5-3689-4F44-8FBB-893586F33F41}" type="pres">
      <dgm:prSet presAssocID="{F4B76808-426C-4ED7-8023-E62FD82D3715}" presName="composite" presStyleCnt="0"/>
      <dgm:spPr/>
    </dgm:pt>
    <dgm:pt modelId="{2056A52D-FBAB-480D-B110-F50B7DAA4450}" type="pres">
      <dgm:prSet presAssocID="{F4B76808-426C-4ED7-8023-E62FD82D3715}" presName="ConnectorPoint" presStyleLbl="lnNode1" presStyleIdx="3" presStyleCnt="12"/>
      <dgm:spPr>
        <a:solidFill>
          <a:schemeClr val="dk2">
            <a:hueOff val="0"/>
            <a:satOff val="0"/>
            <a:lumOff val="0"/>
            <a:alphaOff val="0"/>
          </a:schemeClr>
        </a:solidFill>
        <a:ln w="6350">
          <a:noFill/>
        </a:ln>
        <a:effectLst/>
      </dgm:spPr>
    </dgm:pt>
    <dgm:pt modelId="{907E7048-557A-458F-8448-41E473A2ADFB}" type="pres">
      <dgm:prSet presAssocID="{F4B76808-426C-4ED7-8023-E62FD82D3715}" presName="DropPinPlaceHolder" presStyleCnt="0"/>
      <dgm:spPr/>
    </dgm:pt>
    <dgm:pt modelId="{4A22D198-004A-4F6C-AA11-D79E7A579B25}" type="pres">
      <dgm:prSet presAssocID="{F4B76808-426C-4ED7-8023-E62FD82D3715}" presName="DropPin" presStyleLbl="alignNode1" presStyleIdx="3" presStyleCnt="12"/>
      <dgm:spPr/>
    </dgm:pt>
    <dgm:pt modelId="{C3F6EE7C-5326-4E7F-B70F-6DAE9E6E27CA}" type="pres">
      <dgm:prSet presAssocID="{F4B76808-426C-4ED7-8023-E62FD82D3715}" presName="Ellipse" presStyleLbl="fgAcc1" presStyleIdx="4" presStyleCnt="13"/>
      <dgm:spPr>
        <a:solidFill>
          <a:schemeClr val="lt2">
            <a:alpha val="90000"/>
            <a:hueOff val="0"/>
            <a:satOff val="0"/>
            <a:lumOff val="0"/>
            <a:alphaOff val="0"/>
          </a:schemeClr>
        </a:solidFill>
        <a:ln>
          <a:noFill/>
        </a:ln>
        <a:effectLst/>
      </dgm:spPr>
    </dgm:pt>
    <dgm:pt modelId="{DB434F92-0DF5-4D93-97E9-8EB71CC1BC7C}" type="pres">
      <dgm:prSet presAssocID="{F4B76808-426C-4ED7-8023-E62FD82D3715}" presName="L2TextContainer" presStyleLbl="revTx" presStyleIdx="6" presStyleCnt="24">
        <dgm:presLayoutVars>
          <dgm:bulletEnabled val="1"/>
        </dgm:presLayoutVars>
      </dgm:prSet>
      <dgm:spPr/>
    </dgm:pt>
    <dgm:pt modelId="{B4CC2A32-B31F-4455-95DA-F46105D749DF}" type="pres">
      <dgm:prSet presAssocID="{F4B76808-426C-4ED7-8023-E62FD82D3715}" presName="L1TextContainer" presStyleLbl="revTx" presStyleIdx="7" presStyleCnt="24">
        <dgm:presLayoutVars>
          <dgm:chMax val="1"/>
          <dgm:chPref val="1"/>
          <dgm:bulletEnabled val="1"/>
        </dgm:presLayoutVars>
      </dgm:prSet>
      <dgm:spPr/>
    </dgm:pt>
    <dgm:pt modelId="{422BACEF-6E6A-4E0B-A78E-2FD61803474F}" type="pres">
      <dgm:prSet presAssocID="{F4B76808-426C-4ED7-8023-E62FD82D3715}" presName="ConnectLine" presStyleLbl="sibTrans1D1" presStyleIdx="3" presStyleCnt="12"/>
      <dgm:spPr>
        <a:noFill/>
        <a:ln w="12700" cap="flat" cmpd="sng" algn="ctr">
          <a:solidFill>
            <a:schemeClr val="dk2">
              <a:hueOff val="0"/>
              <a:satOff val="0"/>
              <a:lumOff val="0"/>
              <a:alphaOff val="0"/>
            </a:schemeClr>
          </a:solidFill>
          <a:prstDash val="dash"/>
        </a:ln>
        <a:effectLst/>
      </dgm:spPr>
    </dgm:pt>
    <dgm:pt modelId="{C1649548-85B0-4EBC-B764-2C37486817B0}" type="pres">
      <dgm:prSet presAssocID="{F4B76808-426C-4ED7-8023-E62FD82D3715}" presName="EmptyPlaceHolder" presStyleCnt="0"/>
      <dgm:spPr/>
    </dgm:pt>
    <dgm:pt modelId="{3ABBB5F7-4BB4-4544-A948-77C4547823BD}" type="pres">
      <dgm:prSet presAssocID="{0DB38789-7AC9-44FB-8B78-DD6EC9CD5110}" presName="spaceBetweenRectangles" presStyleCnt="0"/>
      <dgm:spPr/>
    </dgm:pt>
    <dgm:pt modelId="{59C08AF4-464C-4D51-A911-2CC9BE78296E}" type="pres">
      <dgm:prSet presAssocID="{167F7A16-594E-44BC-AF0B-CBECAC501816}" presName="composite" presStyleCnt="0"/>
      <dgm:spPr/>
    </dgm:pt>
    <dgm:pt modelId="{C1CBF721-B9C6-42DF-9BA6-0AF2089F364E}" type="pres">
      <dgm:prSet presAssocID="{167F7A16-594E-44BC-AF0B-CBECAC501816}" presName="ConnectorPoint" presStyleLbl="lnNode1" presStyleIdx="4" presStyleCnt="12"/>
      <dgm:spPr>
        <a:solidFill>
          <a:schemeClr val="dk2">
            <a:hueOff val="0"/>
            <a:satOff val="0"/>
            <a:lumOff val="0"/>
            <a:alphaOff val="0"/>
          </a:schemeClr>
        </a:solidFill>
        <a:ln w="6350">
          <a:noFill/>
        </a:ln>
        <a:effectLst/>
      </dgm:spPr>
    </dgm:pt>
    <dgm:pt modelId="{44407CB0-4C27-4547-8B0A-0509D1504CAE}" type="pres">
      <dgm:prSet presAssocID="{167F7A16-594E-44BC-AF0B-CBECAC501816}" presName="DropPinPlaceHolder" presStyleCnt="0"/>
      <dgm:spPr/>
    </dgm:pt>
    <dgm:pt modelId="{00BAF9E5-789A-48BA-8CBF-01DED2146D70}" type="pres">
      <dgm:prSet presAssocID="{167F7A16-594E-44BC-AF0B-CBECAC501816}" presName="DropPin" presStyleLbl="alignNode1" presStyleIdx="4" presStyleCnt="12"/>
      <dgm:spPr/>
    </dgm:pt>
    <dgm:pt modelId="{505CDF13-A10F-4DDB-B4E8-7ADE759FE2F1}" type="pres">
      <dgm:prSet presAssocID="{167F7A16-594E-44BC-AF0B-CBECAC501816}" presName="Ellipse" presStyleLbl="fgAcc1" presStyleIdx="5" presStyleCnt="13"/>
      <dgm:spPr>
        <a:solidFill>
          <a:schemeClr val="lt2">
            <a:alpha val="90000"/>
            <a:hueOff val="0"/>
            <a:satOff val="0"/>
            <a:lumOff val="0"/>
            <a:alphaOff val="0"/>
          </a:schemeClr>
        </a:solidFill>
        <a:ln>
          <a:noFill/>
        </a:ln>
        <a:effectLst/>
      </dgm:spPr>
    </dgm:pt>
    <dgm:pt modelId="{D23C249B-91FB-4B29-9DF4-93BA34639A20}" type="pres">
      <dgm:prSet presAssocID="{167F7A16-594E-44BC-AF0B-CBECAC501816}" presName="L2TextContainer" presStyleLbl="revTx" presStyleIdx="8" presStyleCnt="24">
        <dgm:presLayoutVars>
          <dgm:bulletEnabled val="1"/>
        </dgm:presLayoutVars>
      </dgm:prSet>
      <dgm:spPr/>
    </dgm:pt>
    <dgm:pt modelId="{3A7ED3D0-C949-40F5-910D-D7EFB20529BA}" type="pres">
      <dgm:prSet presAssocID="{167F7A16-594E-44BC-AF0B-CBECAC501816}" presName="L1TextContainer" presStyleLbl="revTx" presStyleIdx="9" presStyleCnt="24">
        <dgm:presLayoutVars>
          <dgm:chMax val="1"/>
          <dgm:chPref val="1"/>
          <dgm:bulletEnabled val="1"/>
        </dgm:presLayoutVars>
      </dgm:prSet>
      <dgm:spPr/>
    </dgm:pt>
    <dgm:pt modelId="{BF4F1864-094B-45A1-99E9-CF883EA01071}" type="pres">
      <dgm:prSet presAssocID="{167F7A16-594E-44BC-AF0B-CBECAC501816}" presName="ConnectLine" presStyleLbl="sibTrans1D1" presStyleIdx="4" presStyleCnt="12"/>
      <dgm:spPr>
        <a:noFill/>
        <a:ln w="12700" cap="flat" cmpd="sng" algn="ctr">
          <a:solidFill>
            <a:schemeClr val="dk2">
              <a:hueOff val="0"/>
              <a:satOff val="0"/>
              <a:lumOff val="0"/>
              <a:alphaOff val="0"/>
            </a:schemeClr>
          </a:solidFill>
          <a:prstDash val="dash"/>
        </a:ln>
        <a:effectLst/>
      </dgm:spPr>
    </dgm:pt>
    <dgm:pt modelId="{4CFD3EE2-FFA3-4EFC-BCC7-FDBB58A060CC}" type="pres">
      <dgm:prSet presAssocID="{167F7A16-594E-44BC-AF0B-CBECAC501816}" presName="EmptyPlaceHolder" presStyleCnt="0"/>
      <dgm:spPr/>
    </dgm:pt>
    <dgm:pt modelId="{17692824-45E6-4B1D-B874-ABDFFD2A4E45}" type="pres">
      <dgm:prSet presAssocID="{F26B5CE3-924A-470F-952D-78558C4C872D}" presName="spaceBetweenRectangles" presStyleCnt="0"/>
      <dgm:spPr/>
    </dgm:pt>
    <dgm:pt modelId="{F39B2F3A-2398-4461-9CBE-BDE4C7DEF07D}" type="pres">
      <dgm:prSet presAssocID="{A22F51F7-C2D0-4142-8414-7D4AD4CFA001}" presName="composite" presStyleCnt="0"/>
      <dgm:spPr/>
    </dgm:pt>
    <dgm:pt modelId="{ED12D9BA-F6DB-4254-A454-7931276D7B2C}" type="pres">
      <dgm:prSet presAssocID="{A22F51F7-C2D0-4142-8414-7D4AD4CFA001}" presName="ConnectorPoint" presStyleLbl="lnNode1" presStyleIdx="5" presStyleCnt="12"/>
      <dgm:spPr>
        <a:solidFill>
          <a:schemeClr val="dk2">
            <a:hueOff val="0"/>
            <a:satOff val="0"/>
            <a:lumOff val="0"/>
            <a:alphaOff val="0"/>
          </a:schemeClr>
        </a:solidFill>
        <a:ln w="6350">
          <a:noFill/>
        </a:ln>
        <a:effectLst/>
      </dgm:spPr>
    </dgm:pt>
    <dgm:pt modelId="{6ECC6924-1EBA-4413-8F37-FB9597CEE05D}" type="pres">
      <dgm:prSet presAssocID="{A22F51F7-C2D0-4142-8414-7D4AD4CFA001}" presName="DropPinPlaceHolder" presStyleCnt="0"/>
      <dgm:spPr/>
    </dgm:pt>
    <dgm:pt modelId="{3D4EDF88-A33A-4024-83D9-749DBFF30F35}" type="pres">
      <dgm:prSet presAssocID="{A22F51F7-C2D0-4142-8414-7D4AD4CFA001}" presName="DropPin" presStyleLbl="alignNode1" presStyleIdx="5" presStyleCnt="12"/>
      <dgm:spPr/>
    </dgm:pt>
    <dgm:pt modelId="{6FF0FDFC-2EF5-49DE-9F9E-60EB51349D02}" type="pres">
      <dgm:prSet presAssocID="{A22F51F7-C2D0-4142-8414-7D4AD4CFA001}" presName="Ellipse" presStyleLbl="fgAcc1" presStyleIdx="6" presStyleCnt="13"/>
      <dgm:spPr>
        <a:solidFill>
          <a:schemeClr val="tx2">
            <a:lumMod val="75000"/>
            <a:alpha val="90000"/>
          </a:schemeClr>
        </a:solidFill>
        <a:ln>
          <a:noFill/>
        </a:ln>
        <a:effectLst/>
      </dgm:spPr>
    </dgm:pt>
    <dgm:pt modelId="{DE766CAB-B20D-422F-A405-BF24FF2D7E14}" type="pres">
      <dgm:prSet presAssocID="{A22F51F7-C2D0-4142-8414-7D4AD4CFA001}" presName="L2TextContainer" presStyleLbl="revTx" presStyleIdx="10" presStyleCnt="24">
        <dgm:presLayoutVars>
          <dgm:bulletEnabled val="1"/>
        </dgm:presLayoutVars>
      </dgm:prSet>
      <dgm:spPr/>
    </dgm:pt>
    <dgm:pt modelId="{A8048FFE-1E0F-4A02-ADE1-7172EC950FA3}" type="pres">
      <dgm:prSet presAssocID="{A22F51F7-C2D0-4142-8414-7D4AD4CFA001}" presName="L1TextContainer" presStyleLbl="revTx" presStyleIdx="11" presStyleCnt="24">
        <dgm:presLayoutVars>
          <dgm:chMax val="1"/>
          <dgm:chPref val="1"/>
          <dgm:bulletEnabled val="1"/>
        </dgm:presLayoutVars>
      </dgm:prSet>
      <dgm:spPr/>
    </dgm:pt>
    <dgm:pt modelId="{C5E91979-F584-4511-8F29-7000F8397A29}" type="pres">
      <dgm:prSet presAssocID="{A22F51F7-C2D0-4142-8414-7D4AD4CFA001}" presName="ConnectLine" presStyleLbl="sibTrans1D1" presStyleIdx="5" presStyleCnt="12" custLinFactNeighborX="29873"/>
      <dgm:spPr>
        <a:noFill/>
        <a:ln w="12700" cap="flat" cmpd="sng" algn="ctr">
          <a:solidFill>
            <a:schemeClr val="dk2">
              <a:hueOff val="0"/>
              <a:satOff val="0"/>
              <a:lumOff val="0"/>
              <a:alphaOff val="0"/>
            </a:schemeClr>
          </a:solidFill>
          <a:prstDash val="dash"/>
        </a:ln>
        <a:effectLst/>
      </dgm:spPr>
    </dgm:pt>
    <dgm:pt modelId="{9AC22D72-CDDD-4157-9BAA-1019BA2135E3}" type="pres">
      <dgm:prSet presAssocID="{A22F51F7-C2D0-4142-8414-7D4AD4CFA001}" presName="EmptyPlaceHolder" presStyleCnt="0"/>
      <dgm:spPr/>
    </dgm:pt>
    <dgm:pt modelId="{C91349B2-A888-4732-AE75-6FAACA77B6C6}" type="pres">
      <dgm:prSet presAssocID="{787BFA30-20E7-48CA-9AD5-E2FFAF3A0451}" presName="spaceBetweenRectangles" presStyleCnt="0"/>
      <dgm:spPr/>
    </dgm:pt>
    <dgm:pt modelId="{BDC15B2E-712E-4B50-B3DA-3FF9236A5679}" type="pres">
      <dgm:prSet presAssocID="{4753DF0F-CFC1-450B-8CFE-6463E66F0798}" presName="composite" presStyleCnt="0"/>
      <dgm:spPr/>
    </dgm:pt>
    <dgm:pt modelId="{54223F06-E927-47AD-8684-4372D54A093D}" type="pres">
      <dgm:prSet presAssocID="{4753DF0F-CFC1-450B-8CFE-6463E66F0798}" presName="ConnectorPoint" presStyleLbl="lnNode1" presStyleIdx="6" presStyleCnt="12"/>
      <dgm:spPr>
        <a:solidFill>
          <a:schemeClr val="dk2">
            <a:hueOff val="0"/>
            <a:satOff val="0"/>
            <a:lumOff val="0"/>
            <a:alphaOff val="0"/>
          </a:schemeClr>
        </a:solidFill>
        <a:ln w="6350">
          <a:noFill/>
        </a:ln>
        <a:effectLst/>
      </dgm:spPr>
    </dgm:pt>
    <dgm:pt modelId="{A035A922-858C-439B-B19F-B818B96747E5}" type="pres">
      <dgm:prSet presAssocID="{4753DF0F-CFC1-450B-8CFE-6463E66F0798}" presName="DropPinPlaceHolder" presStyleCnt="0"/>
      <dgm:spPr/>
    </dgm:pt>
    <dgm:pt modelId="{F3692F73-40A3-4BA8-A0CD-CB03E8A1F09B}" type="pres">
      <dgm:prSet presAssocID="{4753DF0F-CFC1-450B-8CFE-6463E66F0798}" presName="DropPin" presStyleLbl="alignNode1" presStyleIdx="6" presStyleCnt="12"/>
      <dgm:spPr/>
    </dgm:pt>
    <dgm:pt modelId="{46E29A76-2622-4790-8BB0-966A9B2B7EA5}" type="pres">
      <dgm:prSet presAssocID="{4753DF0F-CFC1-450B-8CFE-6463E66F0798}" presName="Ellipse" presStyleLbl="fgAcc1" presStyleIdx="7" presStyleCnt="13"/>
      <dgm:spPr>
        <a:solidFill>
          <a:schemeClr val="tx2">
            <a:lumMod val="75000"/>
            <a:alpha val="90000"/>
          </a:schemeClr>
        </a:solidFill>
        <a:ln>
          <a:noFill/>
        </a:ln>
        <a:effectLst/>
      </dgm:spPr>
    </dgm:pt>
    <dgm:pt modelId="{79D11DF0-97CB-444A-9EF1-1500957F03C2}" type="pres">
      <dgm:prSet presAssocID="{4753DF0F-CFC1-450B-8CFE-6463E66F0798}" presName="L2TextContainer" presStyleLbl="revTx" presStyleIdx="12" presStyleCnt="24">
        <dgm:presLayoutVars>
          <dgm:bulletEnabled val="1"/>
        </dgm:presLayoutVars>
      </dgm:prSet>
      <dgm:spPr/>
    </dgm:pt>
    <dgm:pt modelId="{C44C953F-DDD4-4C2B-8FCC-7AD4C024C953}" type="pres">
      <dgm:prSet presAssocID="{4753DF0F-CFC1-450B-8CFE-6463E66F0798}" presName="L1TextContainer" presStyleLbl="revTx" presStyleIdx="13" presStyleCnt="24">
        <dgm:presLayoutVars>
          <dgm:chMax val="1"/>
          <dgm:chPref val="1"/>
          <dgm:bulletEnabled val="1"/>
        </dgm:presLayoutVars>
      </dgm:prSet>
      <dgm:spPr/>
    </dgm:pt>
    <dgm:pt modelId="{76CEB569-EEC2-4B46-BCA0-1D5A886DFD38}" type="pres">
      <dgm:prSet presAssocID="{4753DF0F-CFC1-450B-8CFE-6463E66F0798}" presName="ConnectLine" presStyleLbl="sibTrans1D1" presStyleIdx="6" presStyleCnt="12"/>
      <dgm:spPr>
        <a:noFill/>
        <a:ln w="12700" cap="flat" cmpd="sng" algn="ctr">
          <a:solidFill>
            <a:schemeClr val="dk2">
              <a:hueOff val="0"/>
              <a:satOff val="0"/>
              <a:lumOff val="0"/>
              <a:alphaOff val="0"/>
            </a:schemeClr>
          </a:solidFill>
          <a:prstDash val="dash"/>
        </a:ln>
        <a:effectLst/>
      </dgm:spPr>
    </dgm:pt>
    <dgm:pt modelId="{434AAD59-C1C3-44C3-A068-DFD075D3F3CE}" type="pres">
      <dgm:prSet presAssocID="{4753DF0F-CFC1-450B-8CFE-6463E66F0798}" presName="EmptyPlaceHolder" presStyleCnt="0"/>
      <dgm:spPr/>
    </dgm:pt>
    <dgm:pt modelId="{0AC602C4-B435-4E9E-9487-AF2B14A69531}" type="pres">
      <dgm:prSet presAssocID="{6C9CB13D-6945-4A83-B1F5-EF8759E861A2}" presName="spaceBetweenRectangles" presStyleCnt="0"/>
      <dgm:spPr/>
    </dgm:pt>
    <dgm:pt modelId="{5592DF3E-8CB4-4186-80FD-626E77EEACBA}" type="pres">
      <dgm:prSet presAssocID="{BFF30912-275C-49C4-9027-366AE69C1FB1}" presName="composite" presStyleCnt="0"/>
      <dgm:spPr/>
    </dgm:pt>
    <dgm:pt modelId="{E922089E-99C2-4F62-AFD6-6E729916A5D2}" type="pres">
      <dgm:prSet presAssocID="{BFF30912-275C-49C4-9027-366AE69C1FB1}" presName="ConnectorPoint" presStyleLbl="lnNode1" presStyleIdx="7" presStyleCnt="12"/>
      <dgm:spPr>
        <a:solidFill>
          <a:schemeClr val="dk2">
            <a:hueOff val="0"/>
            <a:satOff val="0"/>
            <a:lumOff val="0"/>
            <a:alphaOff val="0"/>
          </a:schemeClr>
        </a:solidFill>
        <a:ln w="6350">
          <a:noFill/>
        </a:ln>
        <a:effectLst/>
      </dgm:spPr>
    </dgm:pt>
    <dgm:pt modelId="{5487FA01-FC80-4390-9127-F8B82134FA21}" type="pres">
      <dgm:prSet presAssocID="{BFF30912-275C-49C4-9027-366AE69C1FB1}" presName="DropPinPlaceHolder" presStyleCnt="0"/>
      <dgm:spPr/>
    </dgm:pt>
    <dgm:pt modelId="{45E4B7F7-E132-466D-AA39-FA1EC7101AA9}" type="pres">
      <dgm:prSet presAssocID="{BFF30912-275C-49C4-9027-366AE69C1FB1}" presName="DropPin" presStyleLbl="alignNode1" presStyleIdx="7" presStyleCnt="12"/>
      <dgm:spPr/>
    </dgm:pt>
    <dgm:pt modelId="{E327CBF6-98D8-4B9E-9C97-F8CCA82671B1}" type="pres">
      <dgm:prSet presAssocID="{BFF30912-275C-49C4-9027-366AE69C1FB1}" presName="Ellipse" presStyleLbl="fgAcc1" presStyleIdx="8" presStyleCnt="13"/>
      <dgm:spPr>
        <a:solidFill>
          <a:schemeClr val="lt2">
            <a:alpha val="90000"/>
            <a:hueOff val="0"/>
            <a:satOff val="0"/>
            <a:lumOff val="0"/>
            <a:alphaOff val="0"/>
          </a:schemeClr>
        </a:solidFill>
        <a:ln>
          <a:noFill/>
        </a:ln>
        <a:effectLst/>
      </dgm:spPr>
    </dgm:pt>
    <dgm:pt modelId="{5E2F22C7-E5C2-4625-B617-FFD3848F0993}" type="pres">
      <dgm:prSet presAssocID="{BFF30912-275C-49C4-9027-366AE69C1FB1}" presName="L2TextContainer" presStyleLbl="revTx" presStyleIdx="14" presStyleCnt="24">
        <dgm:presLayoutVars>
          <dgm:bulletEnabled val="1"/>
        </dgm:presLayoutVars>
      </dgm:prSet>
      <dgm:spPr/>
    </dgm:pt>
    <dgm:pt modelId="{3617CF20-31E4-478D-9DC6-8C8D4AEA84E1}" type="pres">
      <dgm:prSet presAssocID="{BFF30912-275C-49C4-9027-366AE69C1FB1}" presName="L1TextContainer" presStyleLbl="revTx" presStyleIdx="15" presStyleCnt="24">
        <dgm:presLayoutVars>
          <dgm:chMax val="1"/>
          <dgm:chPref val="1"/>
          <dgm:bulletEnabled val="1"/>
        </dgm:presLayoutVars>
      </dgm:prSet>
      <dgm:spPr/>
    </dgm:pt>
    <dgm:pt modelId="{9E4E7622-8BFE-45E2-B087-11C47ACAE23C}" type="pres">
      <dgm:prSet presAssocID="{BFF30912-275C-49C4-9027-366AE69C1FB1}" presName="ConnectLine" presStyleLbl="sibTrans1D1" presStyleIdx="7" presStyleCnt="12"/>
      <dgm:spPr>
        <a:noFill/>
        <a:ln w="12700" cap="flat" cmpd="sng" algn="ctr">
          <a:solidFill>
            <a:schemeClr val="dk2">
              <a:hueOff val="0"/>
              <a:satOff val="0"/>
              <a:lumOff val="0"/>
              <a:alphaOff val="0"/>
            </a:schemeClr>
          </a:solidFill>
          <a:prstDash val="dash"/>
        </a:ln>
        <a:effectLst/>
      </dgm:spPr>
    </dgm:pt>
    <dgm:pt modelId="{CDEE7170-71FB-4B20-8985-6B9B60E5192F}" type="pres">
      <dgm:prSet presAssocID="{BFF30912-275C-49C4-9027-366AE69C1FB1}" presName="EmptyPlaceHolder" presStyleCnt="0"/>
      <dgm:spPr/>
    </dgm:pt>
    <dgm:pt modelId="{36B785C1-4E78-45F8-AD0C-A5C6C701121E}" type="pres">
      <dgm:prSet presAssocID="{B4FBC7D0-4B2A-4CB4-BF9B-E86DD1BBE9B9}" presName="spaceBetweenRectangles" presStyleCnt="0"/>
      <dgm:spPr/>
    </dgm:pt>
    <dgm:pt modelId="{B62028AD-43E4-4689-80D7-04B3DF0E3F7E}" type="pres">
      <dgm:prSet presAssocID="{28050EB0-99F5-439C-98A9-BE74F14E246E}" presName="composite" presStyleCnt="0"/>
      <dgm:spPr/>
    </dgm:pt>
    <dgm:pt modelId="{85E563E7-1E26-439B-A915-C12E9FAAEE2D}" type="pres">
      <dgm:prSet presAssocID="{28050EB0-99F5-439C-98A9-BE74F14E246E}" presName="ConnectorPoint" presStyleLbl="lnNode1" presStyleIdx="8" presStyleCnt="12"/>
      <dgm:spPr>
        <a:solidFill>
          <a:schemeClr val="dk2">
            <a:hueOff val="0"/>
            <a:satOff val="0"/>
            <a:lumOff val="0"/>
            <a:alphaOff val="0"/>
          </a:schemeClr>
        </a:solidFill>
        <a:ln w="6350">
          <a:noFill/>
        </a:ln>
        <a:effectLst/>
      </dgm:spPr>
    </dgm:pt>
    <dgm:pt modelId="{0E8A9A7C-8879-4ED9-B16F-6274884AACE1}" type="pres">
      <dgm:prSet presAssocID="{28050EB0-99F5-439C-98A9-BE74F14E246E}" presName="DropPinPlaceHolder" presStyleCnt="0"/>
      <dgm:spPr/>
    </dgm:pt>
    <dgm:pt modelId="{8C90B0F1-C21B-49A5-A1D1-1B394A041E2A}" type="pres">
      <dgm:prSet presAssocID="{28050EB0-99F5-439C-98A9-BE74F14E246E}" presName="DropPin" presStyleLbl="alignNode1" presStyleIdx="8" presStyleCnt="12"/>
      <dgm:spPr/>
    </dgm:pt>
    <dgm:pt modelId="{F61FA090-7598-4FE3-8030-041AAC608CA4}" type="pres">
      <dgm:prSet presAssocID="{28050EB0-99F5-439C-98A9-BE74F14E246E}" presName="Ellipse" presStyleLbl="fgAcc1" presStyleIdx="9" presStyleCnt="13"/>
      <dgm:spPr>
        <a:solidFill>
          <a:schemeClr val="accent1">
            <a:lumMod val="20000"/>
            <a:lumOff val="80000"/>
            <a:alpha val="90000"/>
          </a:schemeClr>
        </a:solidFill>
        <a:ln>
          <a:noFill/>
        </a:ln>
        <a:effectLst/>
      </dgm:spPr>
    </dgm:pt>
    <dgm:pt modelId="{1D2A4381-DBAF-46EF-802F-5411EE8CEBF9}" type="pres">
      <dgm:prSet presAssocID="{28050EB0-99F5-439C-98A9-BE74F14E246E}" presName="L2TextContainer" presStyleLbl="revTx" presStyleIdx="16" presStyleCnt="24">
        <dgm:presLayoutVars>
          <dgm:bulletEnabled val="1"/>
        </dgm:presLayoutVars>
      </dgm:prSet>
      <dgm:spPr/>
    </dgm:pt>
    <dgm:pt modelId="{3D477900-97EA-416B-B7C3-D2F8E0C3685E}" type="pres">
      <dgm:prSet presAssocID="{28050EB0-99F5-439C-98A9-BE74F14E246E}" presName="L1TextContainer" presStyleLbl="revTx" presStyleIdx="17" presStyleCnt="24">
        <dgm:presLayoutVars>
          <dgm:chMax val="1"/>
          <dgm:chPref val="1"/>
          <dgm:bulletEnabled val="1"/>
        </dgm:presLayoutVars>
      </dgm:prSet>
      <dgm:spPr/>
    </dgm:pt>
    <dgm:pt modelId="{63AF9F47-2AAA-477B-A35B-31AC36C633E4}" type="pres">
      <dgm:prSet presAssocID="{28050EB0-99F5-439C-98A9-BE74F14E246E}" presName="ConnectLine" presStyleLbl="sibTrans1D1" presStyleIdx="8" presStyleCnt="12"/>
      <dgm:spPr>
        <a:noFill/>
        <a:ln w="12700" cap="flat" cmpd="sng" algn="ctr">
          <a:solidFill>
            <a:schemeClr val="dk2">
              <a:hueOff val="0"/>
              <a:satOff val="0"/>
              <a:lumOff val="0"/>
              <a:alphaOff val="0"/>
            </a:schemeClr>
          </a:solidFill>
          <a:prstDash val="dash"/>
        </a:ln>
        <a:effectLst/>
      </dgm:spPr>
    </dgm:pt>
    <dgm:pt modelId="{ACDFDC47-551B-46C3-9AA7-6216BEC3B46B}" type="pres">
      <dgm:prSet presAssocID="{28050EB0-99F5-439C-98A9-BE74F14E246E}" presName="EmptyPlaceHolder" presStyleCnt="0"/>
      <dgm:spPr/>
    </dgm:pt>
    <dgm:pt modelId="{8519ADC7-F229-43C9-B780-EE929B755B54}" type="pres">
      <dgm:prSet presAssocID="{246BDE9B-84E0-414B-98E5-04839E290A70}" presName="spaceBetweenRectangles" presStyleCnt="0"/>
      <dgm:spPr/>
    </dgm:pt>
    <dgm:pt modelId="{E09F0409-99A4-4AE1-B1B5-37508B8C5AC1}" type="pres">
      <dgm:prSet presAssocID="{D17FB186-AA3A-43CE-9D28-A9B48259B02B}" presName="composite" presStyleCnt="0"/>
      <dgm:spPr/>
    </dgm:pt>
    <dgm:pt modelId="{FCD4FCE2-FF42-41F6-A7BC-F117A39E7F59}" type="pres">
      <dgm:prSet presAssocID="{D17FB186-AA3A-43CE-9D28-A9B48259B02B}" presName="ConnectorPoint" presStyleLbl="lnNode1" presStyleIdx="9" presStyleCnt="12"/>
      <dgm:spPr>
        <a:solidFill>
          <a:schemeClr val="dk2">
            <a:hueOff val="0"/>
            <a:satOff val="0"/>
            <a:lumOff val="0"/>
            <a:alphaOff val="0"/>
          </a:schemeClr>
        </a:solidFill>
        <a:ln w="6350">
          <a:noFill/>
        </a:ln>
        <a:effectLst/>
      </dgm:spPr>
    </dgm:pt>
    <dgm:pt modelId="{7DC91CCF-EC68-4ABD-9E83-7420CE1C8ACC}" type="pres">
      <dgm:prSet presAssocID="{D17FB186-AA3A-43CE-9D28-A9B48259B02B}" presName="DropPinPlaceHolder" presStyleCnt="0"/>
      <dgm:spPr/>
    </dgm:pt>
    <dgm:pt modelId="{8B3CC019-70E1-4CA6-95E3-763A2FBCC5AB}" type="pres">
      <dgm:prSet presAssocID="{D17FB186-AA3A-43CE-9D28-A9B48259B02B}" presName="DropPin" presStyleLbl="alignNode1" presStyleIdx="9" presStyleCnt="12"/>
      <dgm:spPr/>
    </dgm:pt>
    <dgm:pt modelId="{8E441D4D-0096-49F8-A903-F40D9F9A98A9}" type="pres">
      <dgm:prSet presAssocID="{D17FB186-AA3A-43CE-9D28-A9B48259B02B}" presName="Ellipse" presStyleLbl="fgAcc1" presStyleIdx="10" presStyleCnt="13"/>
      <dgm:spPr>
        <a:solidFill>
          <a:schemeClr val="lt2">
            <a:alpha val="90000"/>
            <a:hueOff val="0"/>
            <a:satOff val="0"/>
            <a:lumOff val="0"/>
            <a:alphaOff val="0"/>
          </a:schemeClr>
        </a:solidFill>
        <a:ln>
          <a:noFill/>
        </a:ln>
        <a:effectLst/>
      </dgm:spPr>
    </dgm:pt>
    <dgm:pt modelId="{7273E8D4-BD95-4112-94B2-36D8CC89DEB5}" type="pres">
      <dgm:prSet presAssocID="{D17FB186-AA3A-43CE-9D28-A9B48259B02B}" presName="L2TextContainer" presStyleLbl="revTx" presStyleIdx="18" presStyleCnt="24">
        <dgm:presLayoutVars>
          <dgm:bulletEnabled val="1"/>
        </dgm:presLayoutVars>
      </dgm:prSet>
      <dgm:spPr/>
    </dgm:pt>
    <dgm:pt modelId="{5AEC3929-140D-4663-BC6E-3BA67242C509}" type="pres">
      <dgm:prSet presAssocID="{D17FB186-AA3A-43CE-9D28-A9B48259B02B}" presName="L1TextContainer" presStyleLbl="revTx" presStyleIdx="19" presStyleCnt="24">
        <dgm:presLayoutVars>
          <dgm:chMax val="1"/>
          <dgm:chPref val="1"/>
          <dgm:bulletEnabled val="1"/>
        </dgm:presLayoutVars>
      </dgm:prSet>
      <dgm:spPr/>
    </dgm:pt>
    <dgm:pt modelId="{865E6057-19E1-485C-AE7B-30868693D2A5}" type="pres">
      <dgm:prSet presAssocID="{D17FB186-AA3A-43CE-9D28-A9B48259B02B}" presName="ConnectLine" presStyleLbl="sibTrans1D1" presStyleIdx="9" presStyleCnt="12"/>
      <dgm:spPr>
        <a:noFill/>
        <a:ln w="12700" cap="flat" cmpd="sng" algn="ctr">
          <a:solidFill>
            <a:schemeClr val="dk2">
              <a:hueOff val="0"/>
              <a:satOff val="0"/>
              <a:lumOff val="0"/>
              <a:alphaOff val="0"/>
            </a:schemeClr>
          </a:solidFill>
          <a:prstDash val="dash"/>
        </a:ln>
        <a:effectLst/>
      </dgm:spPr>
    </dgm:pt>
    <dgm:pt modelId="{E1BF5541-2E28-48DD-A331-8EB0A7905181}" type="pres">
      <dgm:prSet presAssocID="{D17FB186-AA3A-43CE-9D28-A9B48259B02B}" presName="EmptyPlaceHolder" presStyleCnt="0"/>
      <dgm:spPr/>
    </dgm:pt>
    <dgm:pt modelId="{F205315C-C0D6-40BE-99C7-C3B839A19E0F}" type="pres">
      <dgm:prSet presAssocID="{16689CB9-4520-44CA-B100-FCC442B9590D}" presName="spaceBetweenRectangles" presStyleCnt="0"/>
      <dgm:spPr/>
    </dgm:pt>
    <dgm:pt modelId="{55CDE12B-F29D-4D03-A940-21E05FC2B927}" type="pres">
      <dgm:prSet presAssocID="{F8110AE7-2E68-47CC-BFA2-C9839A7BCFDD}" presName="composite" presStyleCnt="0"/>
      <dgm:spPr/>
    </dgm:pt>
    <dgm:pt modelId="{FCA61A04-D73A-448D-BBAC-5CBC65678FC5}" type="pres">
      <dgm:prSet presAssocID="{F8110AE7-2E68-47CC-BFA2-C9839A7BCFDD}" presName="ConnectorPoint" presStyleLbl="lnNode1" presStyleIdx="10" presStyleCnt="12"/>
      <dgm:spPr>
        <a:solidFill>
          <a:schemeClr val="dk2">
            <a:hueOff val="0"/>
            <a:satOff val="0"/>
            <a:lumOff val="0"/>
            <a:alphaOff val="0"/>
          </a:schemeClr>
        </a:solidFill>
        <a:ln w="6350">
          <a:noFill/>
        </a:ln>
        <a:effectLst/>
      </dgm:spPr>
    </dgm:pt>
    <dgm:pt modelId="{183853A6-5F00-4ECF-A72A-6626A87364C8}" type="pres">
      <dgm:prSet presAssocID="{F8110AE7-2E68-47CC-BFA2-C9839A7BCFDD}" presName="DropPinPlaceHolder" presStyleCnt="0"/>
      <dgm:spPr/>
    </dgm:pt>
    <dgm:pt modelId="{6300399A-0092-42D2-9E6C-65EFA67B603E}" type="pres">
      <dgm:prSet presAssocID="{F8110AE7-2E68-47CC-BFA2-C9839A7BCFDD}" presName="DropPin" presStyleLbl="alignNode1" presStyleIdx="10" presStyleCnt="12"/>
      <dgm:spPr/>
    </dgm:pt>
    <dgm:pt modelId="{1D4A6719-BB80-4F34-8142-5179A573F0F1}" type="pres">
      <dgm:prSet presAssocID="{F8110AE7-2E68-47CC-BFA2-C9839A7BCFDD}" presName="Ellipse" presStyleLbl="fgAcc1" presStyleIdx="11" presStyleCnt="13"/>
      <dgm:spPr>
        <a:solidFill>
          <a:schemeClr val="tx2">
            <a:lumMod val="60000"/>
            <a:lumOff val="40000"/>
            <a:alpha val="90000"/>
          </a:schemeClr>
        </a:solidFill>
        <a:ln>
          <a:noFill/>
        </a:ln>
        <a:effectLst/>
      </dgm:spPr>
    </dgm:pt>
    <dgm:pt modelId="{9FCCC635-D388-40BF-976B-728CAFC5A008}" type="pres">
      <dgm:prSet presAssocID="{F8110AE7-2E68-47CC-BFA2-C9839A7BCFDD}" presName="L2TextContainer" presStyleLbl="revTx" presStyleIdx="20" presStyleCnt="24">
        <dgm:presLayoutVars>
          <dgm:bulletEnabled val="1"/>
        </dgm:presLayoutVars>
      </dgm:prSet>
      <dgm:spPr/>
    </dgm:pt>
    <dgm:pt modelId="{1D8BB761-6E3B-41DB-8832-40E1A8D6A9D1}" type="pres">
      <dgm:prSet presAssocID="{F8110AE7-2E68-47CC-BFA2-C9839A7BCFDD}" presName="L1TextContainer" presStyleLbl="revTx" presStyleIdx="21" presStyleCnt="24">
        <dgm:presLayoutVars>
          <dgm:chMax val="1"/>
          <dgm:chPref val="1"/>
          <dgm:bulletEnabled val="1"/>
        </dgm:presLayoutVars>
      </dgm:prSet>
      <dgm:spPr/>
    </dgm:pt>
    <dgm:pt modelId="{88F6711E-92A1-44E4-B66D-2AAC0D6B17B3}" type="pres">
      <dgm:prSet presAssocID="{F8110AE7-2E68-47CC-BFA2-C9839A7BCFDD}" presName="ConnectLine" presStyleLbl="sibTrans1D1" presStyleIdx="10" presStyleCnt="12"/>
      <dgm:spPr>
        <a:noFill/>
        <a:ln w="12700" cap="flat" cmpd="sng" algn="ctr">
          <a:solidFill>
            <a:schemeClr val="dk2">
              <a:hueOff val="0"/>
              <a:satOff val="0"/>
              <a:lumOff val="0"/>
              <a:alphaOff val="0"/>
            </a:schemeClr>
          </a:solidFill>
          <a:prstDash val="dash"/>
        </a:ln>
        <a:effectLst/>
      </dgm:spPr>
    </dgm:pt>
    <dgm:pt modelId="{4AB4BAD2-592C-4EC6-8ED7-D943D46E5060}" type="pres">
      <dgm:prSet presAssocID="{F8110AE7-2E68-47CC-BFA2-C9839A7BCFDD}" presName="EmptyPlaceHolder" presStyleCnt="0"/>
      <dgm:spPr/>
    </dgm:pt>
    <dgm:pt modelId="{89925538-9DDC-4BF6-98A3-4FF7F73EC9AA}" type="pres">
      <dgm:prSet presAssocID="{77CB7DE0-F850-4339-A42A-A5A1FA6FBBB6}" presName="spaceBetweenRectangles" presStyleCnt="0"/>
      <dgm:spPr/>
    </dgm:pt>
    <dgm:pt modelId="{7E6EF8A9-B6F7-4A6C-ADC7-00E3A6166955}" type="pres">
      <dgm:prSet presAssocID="{CF40D5D9-30F5-4F36-BB93-3B1FC34B0113}" presName="composite" presStyleCnt="0"/>
      <dgm:spPr/>
    </dgm:pt>
    <dgm:pt modelId="{74DA25C9-0B0F-43D7-8C71-AEC7FDC72EA7}" type="pres">
      <dgm:prSet presAssocID="{CF40D5D9-30F5-4F36-BB93-3B1FC34B0113}" presName="ConnectorPoint" presStyleLbl="lnNode1" presStyleIdx="11" presStyleCnt="12"/>
      <dgm:spPr>
        <a:solidFill>
          <a:schemeClr val="dk2">
            <a:hueOff val="0"/>
            <a:satOff val="0"/>
            <a:lumOff val="0"/>
            <a:alphaOff val="0"/>
          </a:schemeClr>
        </a:solidFill>
        <a:ln w="6350">
          <a:noFill/>
        </a:ln>
        <a:effectLst/>
      </dgm:spPr>
    </dgm:pt>
    <dgm:pt modelId="{C919223A-0B5D-4A07-8583-64947FCB7F83}" type="pres">
      <dgm:prSet presAssocID="{CF40D5D9-30F5-4F36-BB93-3B1FC34B0113}" presName="DropPinPlaceHolder" presStyleCnt="0"/>
      <dgm:spPr/>
    </dgm:pt>
    <dgm:pt modelId="{1D666F38-05A5-4A58-BD4D-0B0F30F9098C}" type="pres">
      <dgm:prSet presAssocID="{CF40D5D9-30F5-4F36-BB93-3B1FC34B0113}" presName="DropPin" presStyleLbl="alignNode1" presStyleIdx="11" presStyleCnt="12"/>
      <dgm:spPr/>
    </dgm:pt>
    <dgm:pt modelId="{0DF1F93B-431F-4B69-93A6-88D414247395}" type="pres">
      <dgm:prSet presAssocID="{CF40D5D9-30F5-4F36-BB93-3B1FC34B0113}" presName="Ellipse" presStyleLbl="fgAcc1" presStyleIdx="12" presStyleCnt="13"/>
      <dgm:spPr>
        <a:solidFill>
          <a:schemeClr val="tx2">
            <a:lumMod val="60000"/>
            <a:lumOff val="40000"/>
            <a:alpha val="90000"/>
          </a:schemeClr>
        </a:solidFill>
        <a:ln>
          <a:noFill/>
        </a:ln>
        <a:effectLst/>
      </dgm:spPr>
    </dgm:pt>
    <dgm:pt modelId="{349EF088-ABE8-496B-984A-8372B2F23713}" type="pres">
      <dgm:prSet presAssocID="{CF40D5D9-30F5-4F36-BB93-3B1FC34B0113}" presName="L2TextContainer" presStyleLbl="revTx" presStyleIdx="22" presStyleCnt="24">
        <dgm:presLayoutVars>
          <dgm:bulletEnabled val="1"/>
        </dgm:presLayoutVars>
      </dgm:prSet>
      <dgm:spPr/>
    </dgm:pt>
    <dgm:pt modelId="{C936631C-CAA8-421E-A6AD-C403C58982C2}" type="pres">
      <dgm:prSet presAssocID="{CF40D5D9-30F5-4F36-BB93-3B1FC34B0113}" presName="L1TextContainer" presStyleLbl="revTx" presStyleIdx="23" presStyleCnt="24">
        <dgm:presLayoutVars>
          <dgm:chMax val="1"/>
          <dgm:chPref val="1"/>
          <dgm:bulletEnabled val="1"/>
        </dgm:presLayoutVars>
      </dgm:prSet>
      <dgm:spPr/>
    </dgm:pt>
    <dgm:pt modelId="{A6232F60-689A-4244-87C0-A499C1517EDB}" type="pres">
      <dgm:prSet presAssocID="{CF40D5D9-30F5-4F36-BB93-3B1FC34B0113}" presName="ConnectLine" presStyleLbl="sibTrans1D1" presStyleIdx="11" presStyleCnt="12"/>
      <dgm:spPr>
        <a:noFill/>
        <a:ln w="12700" cap="flat" cmpd="sng" algn="ctr">
          <a:solidFill>
            <a:schemeClr val="dk2">
              <a:hueOff val="0"/>
              <a:satOff val="0"/>
              <a:lumOff val="0"/>
              <a:alphaOff val="0"/>
            </a:schemeClr>
          </a:solidFill>
          <a:prstDash val="dash"/>
        </a:ln>
        <a:effectLst/>
      </dgm:spPr>
    </dgm:pt>
    <dgm:pt modelId="{AE8E4C5A-8F8D-4C40-A4BE-D85B1A8A3180}" type="pres">
      <dgm:prSet presAssocID="{CF40D5D9-30F5-4F36-BB93-3B1FC34B0113}" presName="EmptyPlaceHolder" presStyleCnt="0"/>
      <dgm:spPr/>
    </dgm:pt>
  </dgm:ptLst>
  <dgm:cxnLst>
    <dgm:cxn modelId="{E936B409-B939-41AF-B6BB-47355A7192A1}" type="presOf" srcId="{F8110AE7-2E68-47CC-BFA2-C9839A7BCFDD}" destId="{1D8BB761-6E3B-41DB-8832-40E1A8D6A9D1}" srcOrd="0" destOrd="0" presId="urn:microsoft.com/office/officeart/2017/3/layout/DropPinTimeline"/>
    <dgm:cxn modelId="{806CF717-15B9-4D96-9136-0CC08358B2A5}" srcId="{63085546-7C7C-4B3E-ABEB-2669F1A65FB2}" destId="{167F7A16-594E-44BC-AF0B-CBECAC501816}" srcOrd="4" destOrd="0" parTransId="{05F434A3-74FC-4B98-893B-F984C13D6457}" sibTransId="{F26B5CE3-924A-470F-952D-78558C4C872D}"/>
    <dgm:cxn modelId="{2893D41D-00C1-4BBE-9EFD-E1AE4E2FDE2C}" srcId="{63085546-7C7C-4B3E-ABEB-2669F1A65FB2}" destId="{F8110AE7-2E68-47CC-BFA2-C9839A7BCFDD}" srcOrd="10" destOrd="0" parTransId="{1E1FEA60-D0A8-4065-ADB0-4B8F41A2E64C}" sibTransId="{77CB7DE0-F850-4339-A42A-A5A1FA6FBBB6}"/>
    <dgm:cxn modelId="{A1ADA121-B543-4485-BFFF-185870D8D181}" type="presOf" srcId="{D17FB186-AA3A-43CE-9D28-A9B48259B02B}" destId="{5AEC3929-140D-4663-BC6E-3BA67242C509}" srcOrd="0" destOrd="0" presId="urn:microsoft.com/office/officeart/2017/3/layout/DropPinTimeline"/>
    <dgm:cxn modelId="{4A9BDA63-F484-4C6F-82EE-A70E4989C51E}" srcId="{63085546-7C7C-4B3E-ABEB-2669F1A65FB2}" destId="{24A9597D-5431-450F-AD87-033459639606}" srcOrd="0" destOrd="0" parTransId="{B6FF8757-9A76-482B-8201-FE1E251F796A}" sibTransId="{0BA5A555-D766-4D2F-A69F-18115F5EB76B}"/>
    <dgm:cxn modelId="{FE671A6D-1456-4CCF-88ED-2BB095BCCF96}" type="presOf" srcId="{167F7A16-594E-44BC-AF0B-CBECAC501816}" destId="{3A7ED3D0-C949-40F5-910D-D7EFB20529BA}" srcOrd="0" destOrd="0" presId="urn:microsoft.com/office/officeart/2017/3/layout/DropPinTimeline"/>
    <dgm:cxn modelId="{861B3B4F-E5E3-40D0-AC6D-406B4FE0DAD2}" srcId="{63085546-7C7C-4B3E-ABEB-2669F1A65FB2}" destId="{CF40D5D9-30F5-4F36-BB93-3B1FC34B0113}" srcOrd="11" destOrd="0" parTransId="{32CBCC56-A98C-4B88-8CFF-5AA089B22DF1}" sibTransId="{76CB0626-5A66-4768-9119-D2910A828563}"/>
    <dgm:cxn modelId="{979F936F-5DBE-48D5-9EE4-B93BCA8667AC}" srcId="{63085546-7C7C-4B3E-ABEB-2669F1A65FB2}" destId="{D17FB186-AA3A-43CE-9D28-A9B48259B02B}" srcOrd="9" destOrd="0" parTransId="{B5BBFF80-FBE4-4054-B509-4C28AC586FBE}" sibTransId="{16689CB9-4520-44CA-B100-FCC442B9590D}"/>
    <dgm:cxn modelId="{08E83757-7039-45A5-B597-E2E08CE54937}" srcId="{63085546-7C7C-4B3E-ABEB-2669F1A65FB2}" destId="{A22F51F7-C2D0-4142-8414-7D4AD4CFA001}" srcOrd="5" destOrd="0" parTransId="{466D650B-FD63-47ED-BD47-2103D4D4E462}" sibTransId="{787BFA30-20E7-48CA-9AD5-E2FFAF3A0451}"/>
    <dgm:cxn modelId="{1FEE5F83-143F-4192-B307-1EC80295ED06}" type="presOf" srcId="{28050EB0-99F5-439C-98A9-BE74F14E246E}" destId="{3D477900-97EA-416B-B7C3-D2F8E0C3685E}" srcOrd="0" destOrd="0" presId="urn:microsoft.com/office/officeart/2017/3/layout/DropPinTimeline"/>
    <dgm:cxn modelId="{53E9978D-C435-4427-8DB4-EB7B58439F11}" type="presOf" srcId="{A22F51F7-C2D0-4142-8414-7D4AD4CFA001}" destId="{A8048FFE-1E0F-4A02-ADE1-7172EC950FA3}" srcOrd="0" destOrd="0" presId="urn:microsoft.com/office/officeart/2017/3/layout/DropPinTimeline"/>
    <dgm:cxn modelId="{247DE591-0579-4FF5-9C62-940C4F67096B}" type="presOf" srcId="{63085546-7C7C-4B3E-ABEB-2669F1A65FB2}" destId="{7A5D3400-AF5B-4297-8592-4C1EDB9D0973}" srcOrd="0" destOrd="0" presId="urn:microsoft.com/office/officeart/2017/3/layout/DropPinTimeline"/>
    <dgm:cxn modelId="{20985C97-DB94-45CE-8474-2474D01C02A8}" srcId="{63085546-7C7C-4B3E-ABEB-2669F1A65FB2}" destId="{4753DF0F-CFC1-450B-8CFE-6463E66F0798}" srcOrd="6" destOrd="0" parTransId="{8DEFDD15-CA1A-4213-BC5A-0F1583C2CE2C}" sibTransId="{6C9CB13D-6945-4A83-B1F5-EF8759E861A2}"/>
    <dgm:cxn modelId="{A9DFF497-C142-4C61-87D2-7CF13795F8F5}" srcId="{63085546-7C7C-4B3E-ABEB-2669F1A65FB2}" destId="{77ACE4C7-9085-4BE0-9D56-FE6DEFD2B4EB}" srcOrd="1" destOrd="0" parTransId="{0F839757-2283-4C34-ABFF-04D2023F1424}" sibTransId="{D3FFF43D-1B45-4282-A120-C40CC8D7AEB6}"/>
    <dgm:cxn modelId="{21F961AC-EDAD-4695-BA1F-387B3D2626B1}" type="presOf" srcId="{4753DF0F-CFC1-450B-8CFE-6463E66F0798}" destId="{C44C953F-DDD4-4C2B-8FCC-7AD4C024C953}" srcOrd="0" destOrd="0" presId="urn:microsoft.com/office/officeart/2017/3/layout/DropPinTimeline"/>
    <dgm:cxn modelId="{99746BB5-7122-43B8-8680-CF610F03585C}" srcId="{63085546-7C7C-4B3E-ABEB-2669F1A65FB2}" destId="{1E529C6E-C939-479A-A075-9E9B02837B50}" srcOrd="2" destOrd="0" parTransId="{46B3C017-F97A-4640-992A-33AEE06B2EFC}" sibTransId="{192E80CB-2667-481C-8244-6EC4AEED1BC2}"/>
    <dgm:cxn modelId="{390509BE-B31E-4687-A649-86DC2240DA54}" srcId="{63085546-7C7C-4B3E-ABEB-2669F1A65FB2}" destId="{BFF30912-275C-49C4-9027-366AE69C1FB1}" srcOrd="7" destOrd="0" parTransId="{E30D1E08-5645-45F2-BDBA-94038F6CE614}" sibTransId="{B4FBC7D0-4B2A-4CB4-BF9B-E86DD1BBE9B9}"/>
    <dgm:cxn modelId="{82F4DABF-AFAF-45C9-9B87-D43BA3053769}" type="presOf" srcId="{24A9597D-5431-450F-AD87-033459639606}" destId="{8CBA863D-5AD2-4756-8C8B-E5B3C048DE9D}" srcOrd="0" destOrd="0" presId="urn:microsoft.com/office/officeart/2017/3/layout/DropPinTimeline"/>
    <dgm:cxn modelId="{94A2B7C3-0BF3-4762-A4E2-236107B4B4FD}" srcId="{63085546-7C7C-4B3E-ABEB-2669F1A65FB2}" destId="{28050EB0-99F5-439C-98A9-BE74F14E246E}" srcOrd="8" destOrd="0" parTransId="{7452CEF7-C3B1-4DD0-AA96-D99CA218452B}" sibTransId="{246BDE9B-84E0-414B-98E5-04839E290A70}"/>
    <dgm:cxn modelId="{09413BCC-A66A-4585-BBA9-BC83FDF7F874}" type="presOf" srcId="{CF40D5D9-30F5-4F36-BB93-3B1FC34B0113}" destId="{C936631C-CAA8-421E-A6AD-C403C58982C2}" srcOrd="0" destOrd="0" presId="urn:microsoft.com/office/officeart/2017/3/layout/DropPinTimeline"/>
    <dgm:cxn modelId="{43AD6AD2-8807-4B5F-A10E-4D97BBBC4BC6}" srcId="{63085546-7C7C-4B3E-ABEB-2669F1A65FB2}" destId="{F4B76808-426C-4ED7-8023-E62FD82D3715}" srcOrd="3" destOrd="0" parTransId="{8DE75519-8680-4C48-8EAB-4261D870F010}" sibTransId="{0DB38789-7AC9-44FB-8B78-DD6EC9CD5110}"/>
    <dgm:cxn modelId="{E3F1F4D8-8B23-4C22-BA4A-E78DEBE06423}" type="presOf" srcId="{1E529C6E-C939-479A-A075-9E9B02837B50}" destId="{1D59F906-2A4F-4555-8DD8-B7736186F7B0}" srcOrd="0" destOrd="0" presId="urn:microsoft.com/office/officeart/2017/3/layout/DropPinTimeline"/>
    <dgm:cxn modelId="{6032A0E7-AAE4-45CC-8596-0BA52A9B4184}" type="presOf" srcId="{F4B76808-426C-4ED7-8023-E62FD82D3715}" destId="{B4CC2A32-B31F-4455-95DA-F46105D749DF}" srcOrd="0" destOrd="0" presId="urn:microsoft.com/office/officeart/2017/3/layout/DropPinTimeline"/>
    <dgm:cxn modelId="{0DA35FEF-00F2-4BDE-973A-D7211EE2EA89}" type="presOf" srcId="{77ACE4C7-9085-4BE0-9D56-FE6DEFD2B4EB}" destId="{747B134D-296A-4682-95DC-5908E9A7AF1E}" srcOrd="0" destOrd="0" presId="urn:microsoft.com/office/officeart/2017/3/layout/DropPinTimeline"/>
    <dgm:cxn modelId="{B5FFE8F6-CCB6-4E67-8456-A88A9FE8159B}" type="presOf" srcId="{BFF30912-275C-49C4-9027-366AE69C1FB1}" destId="{3617CF20-31E4-478D-9DC6-8C8D4AEA84E1}" srcOrd="0" destOrd="0" presId="urn:microsoft.com/office/officeart/2017/3/layout/DropPinTimeline"/>
    <dgm:cxn modelId="{DA6A51DB-6C18-400B-9DA5-E8330852483B}" type="presParOf" srcId="{7A5D3400-AF5B-4297-8592-4C1EDB9D0973}" destId="{BD204284-1F7C-4D58-BC79-8C2DEE7E9FAF}" srcOrd="0" destOrd="0" presId="urn:microsoft.com/office/officeart/2017/3/layout/DropPinTimeline"/>
    <dgm:cxn modelId="{B682209A-D180-4D3D-A7FE-3FF4623AAAC8}" type="presParOf" srcId="{7A5D3400-AF5B-4297-8592-4C1EDB9D0973}" destId="{46A6B157-7198-41C4-9D25-C4F8885F1B6F}" srcOrd="1" destOrd="0" presId="urn:microsoft.com/office/officeart/2017/3/layout/DropPinTimeline"/>
    <dgm:cxn modelId="{25DBAB43-228A-4753-8439-A1F5023CFD99}" type="presParOf" srcId="{46A6B157-7198-41C4-9D25-C4F8885F1B6F}" destId="{35D4265B-9CC2-4F33-AA01-7ED8B091771A}" srcOrd="0" destOrd="0" presId="urn:microsoft.com/office/officeart/2017/3/layout/DropPinTimeline"/>
    <dgm:cxn modelId="{6D10FA7A-4AB7-4139-9AAD-C63B04624AF9}" type="presParOf" srcId="{35D4265B-9CC2-4F33-AA01-7ED8B091771A}" destId="{DA2037BF-1D5B-46AB-9007-789D01C32456}" srcOrd="0" destOrd="0" presId="urn:microsoft.com/office/officeart/2017/3/layout/DropPinTimeline"/>
    <dgm:cxn modelId="{1C9CDDAA-341D-4D50-8941-05BB371ED5AB}" type="presParOf" srcId="{35D4265B-9CC2-4F33-AA01-7ED8B091771A}" destId="{3D071174-4AC5-47D5-A502-7CCB2D4EAF26}" srcOrd="1" destOrd="0" presId="urn:microsoft.com/office/officeart/2017/3/layout/DropPinTimeline"/>
    <dgm:cxn modelId="{A76436D9-9E82-4C9F-906C-7744FDD5D931}" type="presParOf" srcId="{3D071174-4AC5-47D5-A502-7CCB2D4EAF26}" destId="{E2320E50-EF1B-42E0-A56D-8BBC5FDA6D41}" srcOrd="0" destOrd="0" presId="urn:microsoft.com/office/officeart/2017/3/layout/DropPinTimeline"/>
    <dgm:cxn modelId="{B1EC0149-5B00-4B16-AB3F-29A744E516BC}" type="presParOf" srcId="{3D071174-4AC5-47D5-A502-7CCB2D4EAF26}" destId="{BDA48608-3657-441B-A4D7-1D7464C0E0CB}" srcOrd="1" destOrd="0" presId="urn:microsoft.com/office/officeart/2017/3/layout/DropPinTimeline"/>
    <dgm:cxn modelId="{84CB4593-E526-43DF-A3A7-386CD03F0A42}" type="presParOf" srcId="{35D4265B-9CC2-4F33-AA01-7ED8B091771A}" destId="{C225E8D7-774C-4DC1-9AA1-F3B2F352504E}" srcOrd="2" destOrd="0" presId="urn:microsoft.com/office/officeart/2017/3/layout/DropPinTimeline"/>
    <dgm:cxn modelId="{6DE1D734-2FC8-4604-9982-43E95E540616}" type="presParOf" srcId="{35D4265B-9CC2-4F33-AA01-7ED8B091771A}" destId="{8CBA863D-5AD2-4756-8C8B-E5B3C048DE9D}" srcOrd="3" destOrd="0" presId="urn:microsoft.com/office/officeart/2017/3/layout/DropPinTimeline"/>
    <dgm:cxn modelId="{43FA9C56-565D-4487-9ACF-708CD60ED182}" type="presParOf" srcId="{35D4265B-9CC2-4F33-AA01-7ED8B091771A}" destId="{23E4EE21-5274-472E-A4BE-B181B7718783}" srcOrd="4" destOrd="0" presId="urn:microsoft.com/office/officeart/2017/3/layout/DropPinTimeline"/>
    <dgm:cxn modelId="{67BD57AE-9A32-495B-A2EA-9EEAE58FCCE8}" type="presParOf" srcId="{35D4265B-9CC2-4F33-AA01-7ED8B091771A}" destId="{FDB2990A-DAB7-4296-9D54-74B95098CFBF}" srcOrd="5" destOrd="0" presId="urn:microsoft.com/office/officeart/2017/3/layout/DropPinTimeline"/>
    <dgm:cxn modelId="{4DA9D9CE-141F-431B-8F95-35EA220E4EDF}" type="presParOf" srcId="{46A6B157-7198-41C4-9D25-C4F8885F1B6F}" destId="{2A4D852E-7098-452F-8443-508D23300CF3}" srcOrd="1" destOrd="0" presId="urn:microsoft.com/office/officeart/2017/3/layout/DropPinTimeline"/>
    <dgm:cxn modelId="{91D32FE0-5ECE-4156-8D85-22BB675B7A4B}" type="presParOf" srcId="{46A6B157-7198-41C4-9D25-C4F8885F1B6F}" destId="{6F430720-6702-463C-A60F-FB4C77E2E607}" srcOrd="2" destOrd="0" presId="urn:microsoft.com/office/officeart/2017/3/layout/DropPinTimeline"/>
    <dgm:cxn modelId="{9D8D51C8-7F03-4D25-A157-3977EA33B16F}" type="presParOf" srcId="{6F430720-6702-463C-A60F-FB4C77E2E607}" destId="{36525857-D177-4641-91F8-4CDE25A90F49}" srcOrd="0" destOrd="0" presId="urn:microsoft.com/office/officeart/2017/3/layout/DropPinTimeline"/>
    <dgm:cxn modelId="{CA5D990A-FC2D-485D-850F-766DEE5B581A}" type="presParOf" srcId="{6F430720-6702-463C-A60F-FB4C77E2E607}" destId="{194E1EFB-A6FB-4057-B226-9234C96653CB}" srcOrd="1" destOrd="0" presId="urn:microsoft.com/office/officeart/2017/3/layout/DropPinTimeline"/>
    <dgm:cxn modelId="{39650C2A-5609-4C39-B27C-2F17E479692E}" type="presParOf" srcId="{194E1EFB-A6FB-4057-B226-9234C96653CB}" destId="{1A2ED0E3-1661-48A0-BB01-BEDFC7423F3E}" srcOrd="0" destOrd="0" presId="urn:microsoft.com/office/officeart/2017/3/layout/DropPinTimeline"/>
    <dgm:cxn modelId="{F4565A20-9BFA-415B-9EFA-0F5BBD363C66}" type="presParOf" srcId="{194E1EFB-A6FB-4057-B226-9234C96653CB}" destId="{7D74E13E-6FD5-44E4-8358-77A6C638139C}" srcOrd="1" destOrd="0" presId="urn:microsoft.com/office/officeart/2017/3/layout/DropPinTimeline"/>
    <dgm:cxn modelId="{AB77C328-41CC-49AA-B95E-D0D4AD8859CC}" type="presParOf" srcId="{6F430720-6702-463C-A60F-FB4C77E2E607}" destId="{0D5A17A9-5D8F-4295-B58D-2EB72F139EC7}" srcOrd="2" destOrd="0" presId="urn:microsoft.com/office/officeart/2017/3/layout/DropPinTimeline"/>
    <dgm:cxn modelId="{BA64844A-897B-4FCD-967A-E7FE34F59217}" type="presParOf" srcId="{6F430720-6702-463C-A60F-FB4C77E2E607}" destId="{747B134D-296A-4682-95DC-5908E9A7AF1E}" srcOrd="3" destOrd="0" presId="urn:microsoft.com/office/officeart/2017/3/layout/DropPinTimeline"/>
    <dgm:cxn modelId="{56040AEA-A7EC-4CFC-AE5F-6928B31004CC}" type="presParOf" srcId="{6F430720-6702-463C-A60F-FB4C77E2E607}" destId="{8E30E049-FE29-4CCD-A791-5CD7EB7A61E1}" srcOrd="4" destOrd="0" presId="urn:microsoft.com/office/officeart/2017/3/layout/DropPinTimeline"/>
    <dgm:cxn modelId="{42160512-63DA-4739-9247-D49890FA52C3}" type="presParOf" srcId="{6F430720-6702-463C-A60F-FB4C77E2E607}" destId="{E4E446D8-04BA-4821-94C5-4BC9128A14F3}" srcOrd="5" destOrd="0" presId="urn:microsoft.com/office/officeart/2017/3/layout/DropPinTimeline"/>
    <dgm:cxn modelId="{450A768C-F4BA-45E1-92F3-41C0DE700879}" type="presParOf" srcId="{46A6B157-7198-41C4-9D25-C4F8885F1B6F}" destId="{E0DAEDA0-B19A-4C1D-A793-916D49326819}" srcOrd="3" destOrd="0" presId="urn:microsoft.com/office/officeart/2017/3/layout/DropPinTimeline"/>
    <dgm:cxn modelId="{DC8ADDCA-DD48-4480-846A-C2BDE5916D67}" type="presParOf" srcId="{46A6B157-7198-41C4-9D25-C4F8885F1B6F}" destId="{4AD5D382-D504-4C72-9015-2428B5738B4B}" srcOrd="4" destOrd="0" presId="urn:microsoft.com/office/officeart/2017/3/layout/DropPinTimeline"/>
    <dgm:cxn modelId="{1FA11090-8472-4098-AFF3-33CA094B1E5F}" type="presParOf" srcId="{4AD5D382-D504-4C72-9015-2428B5738B4B}" destId="{01139EBE-AC97-40BF-9782-E83F3CE42DF4}" srcOrd="0" destOrd="0" presId="urn:microsoft.com/office/officeart/2017/3/layout/DropPinTimeline"/>
    <dgm:cxn modelId="{7663A0F5-F11A-49F5-AECC-C8DDDB8119B9}" type="presParOf" srcId="{4AD5D382-D504-4C72-9015-2428B5738B4B}" destId="{E433A787-6263-444E-92E6-420C2A532776}" srcOrd="1" destOrd="0" presId="urn:microsoft.com/office/officeart/2017/3/layout/DropPinTimeline"/>
    <dgm:cxn modelId="{ABB0F6A5-7F68-4D96-A271-1B5888FD4801}" type="presParOf" srcId="{E433A787-6263-444E-92E6-420C2A532776}" destId="{87F73DED-482F-47D6-BE5F-208C1E63C8BD}" srcOrd="0" destOrd="0" presId="urn:microsoft.com/office/officeart/2017/3/layout/DropPinTimeline"/>
    <dgm:cxn modelId="{73D4DEB0-D327-47FC-8DC1-2CEE06002A9C}" type="presParOf" srcId="{E433A787-6263-444E-92E6-420C2A532776}" destId="{043EA9E2-9BF2-472B-8E05-0AF2D2E1EDAE}" srcOrd="1" destOrd="0" presId="urn:microsoft.com/office/officeart/2017/3/layout/DropPinTimeline"/>
    <dgm:cxn modelId="{C7610481-3750-4B56-81D8-1F4F364E8CE9}" type="presParOf" srcId="{4AD5D382-D504-4C72-9015-2428B5738B4B}" destId="{F4E084CE-4429-4BA8-B6AB-FBE6F08A9363}" srcOrd="2" destOrd="0" presId="urn:microsoft.com/office/officeart/2017/3/layout/DropPinTimeline"/>
    <dgm:cxn modelId="{48404385-4F0C-4786-9CEB-5EBB601DB134}" type="presParOf" srcId="{4AD5D382-D504-4C72-9015-2428B5738B4B}" destId="{1D59F906-2A4F-4555-8DD8-B7736186F7B0}" srcOrd="3" destOrd="0" presId="urn:microsoft.com/office/officeart/2017/3/layout/DropPinTimeline"/>
    <dgm:cxn modelId="{C7868D9A-DA56-4BD2-AF67-40C28FE9D879}" type="presParOf" srcId="{4AD5D382-D504-4C72-9015-2428B5738B4B}" destId="{E6C0E1F8-839C-416D-A074-467AE9522EB3}" srcOrd="4" destOrd="0" presId="urn:microsoft.com/office/officeart/2017/3/layout/DropPinTimeline"/>
    <dgm:cxn modelId="{49F258E0-20A3-4791-AE75-D8D5D3F75D13}" type="presParOf" srcId="{4AD5D382-D504-4C72-9015-2428B5738B4B}" destId="{6838898A-EF8F-4488-8F59-48C1A9D9C48A}" srcOrd="5" destOrd="0" presId="urn:microsoft.com/office/officeart/2017/3/layout/DropPinTimeline"/>
    <dgm:cxn modelId="{83860263-CDAB-4E12-86DF-700145293985}" type="presParOf" srcId="{46A6B157-7198-41C4-9D25-C4F8885F1B6F}" destId="{8AA2201E-DCF7-4099-A0E5-452DCBA56E9B}" srcOrd="5" destOrd="0" presId="urn:microsoft.com/office/officeart/2017/3/layout/DropPinTimeline"/>
    <dgm:cxn modelId="{0C857C99-0CE6-4803-819D-C3AE8B12ADEA}" type="presParOf" srcId="{46A6B157-7198-41C4-9D25-C4F8885F1B6F}" destId="{324456D5-3689-4F44-8FBB-893586F33F41}" srcOrd="6" destOrd="0" presId="urn:microsoft.com/office/officeart/2017/3/layout/DropPinTimeline"/>
    <dgm:cxn modelId="{60AF1E3C-0754-47DE-9449-5BB0D4991E65}" type="presParOf" srcId="{324456D5-3689-4F44-8FBB-893586F33F41}" destId="{2056A52D-FBAB-480D-B110-F50B7DAA4450}" srcOrd="0" destOrd="0" presId="urn:microsoft.com/office/officeart/2017/3/layout/DropPinTimeline"/>
    <dgm:cxn modelId="{9B4877F3-E977-475D-95EC-2A2CDA0B44F3}" type="presParOf" srcId="{324456D5-3689-4F44-8FBB-893586F33F41}" destId="{907E7048-557A-458F-8448-41E473A2ADFB}" srcOrd="1" destOrd="0" presId="urn:microsoft.com/office/officeart/2017/3/layout/DropPinTimeline"/>
    <dgm:cxn modelId="{C9164C57-D9B9-4810-8258-DA8D1619E4E7}" type="presParOf" srcId="{907E7048-557A-458F-8448-41E473A2ADFB}" destId="{4A22D198-004A-4F6C-AA11-D79E7A579B25}" srcOrd="0" destOrd="0" presId="urn:microsoft.com/office/officeart/2017/3/layout/DropPinTimeline"/>
    <dgm:cxn modelId="{2F3A309F-E192-4805-A73D-989EA755F1EB}" type="presParOf" srcId="{907E7048-557A-458F-8448-41E473A2ADFB}" destId="{C3F6EE7C-5326-4E7F-B70F-6DAE9E6E27CA}" srcOrd="1" destOrd="0" presId="urn:microsoft.com/office/officeart/2017/3/layout/DropPinTimeline"/>
    <dgm:cxn modelId="{93D58A7A-C1E7-4445-A985-7A9DC777E9CE}" type="presParOf" srcId="{324456D5-3689-4F44-8FBB-893586F33F41}" destId="{DB434F92-0DF5-4D93-97E9-8EB71CC1BC7C}" srcOrd="2" destOrd="0" presId="urn:microsoft.com/office/officeart/2017/3/layout/DropPinTimeline"/>
    <dgm:cxn modelId="{DE015227-0401-4713-90BB-ED582FB1DBCB}" type="presParOf" srcId="{324456D5-3689-4F44-8FBB-893586F33F41}" destId="{B4CC2A32-B31F-4455-95DA-F46105D749DF}" srcOrd="3" destOrd="0" presId="urn:microsoft.com/office/officeart/2017/3/layout/DropPinTimeline"/>
    <dgm:cxn modelId="{86A1E7F7-5B61-4ACB-9C69-C06B452F1CFF}" type="presParOf" srcId="{324456D5-3689-4F44-8FBB-893586F33F41}" destId="{422BACEF-6E6A-4E0B-A78E-2FD61803474F}" srcOrd="4" destOrd="0" presId="urn:microsoft.com/office/officeart/2017/3/layout/DropPinTimeline"/>
    <dgm:cxn modelId="{4D0518B5-6969-44DB-A5DD-42B070146DBB}" type="presParOf" srcId="{324456D5-3689-4F44-8FBB-893586F33F41}" destId="{C1649548-85B0-4EBC-B764-2C37486817B0}" srcOrd="5" destOrd="0" presId="urn:microsoft.com/office/officeart/2017/3/layout/DropPinTimeline"/>
    <dgm:cxn modelId="{B070AFCB-3051-4865-8FC2-B7574C84082B}" type="presParOf" srcId="{46A6B157-7198-41C4-9D25-C4F8885F1B6F}" destId="{3ABBB5F7-4BB4-4544-A948-77C4547823BD}" srcOrd="7" destOrd="0" presId="urn:microsoft.com/office/officeart/2017/3/layout/DropPinTimeline"/>
    <dgm:cxn modelId="{FEFA96D2-DF5B-406B-B63D-DEFC68116B92}" type="presParOf" srcId="{46A6B157-7198-41C4-9D25-C4F8885F1B6F}" destId="{59C08AF4-464C-4D51-A911-2CC9BE78296E}" srcOrd="8" destOrd="0" presId="urn:microsoft.com/office/officeart/2017/3/layout/DropPinTimeline"/>
    <dgm:cxn modelId="{4CADCC30-8854-46F7-82B5-DE29F1CE889E}" type="presParOf" srcId="{59C08AF4-464C-4D51-A911-2CC9BE78296E}" destId="{C1CBF721-B9C6-42DF-9BA6-0AF2089F364E}" srcOrd="0" destOrd="0" presId="urn:microsoft.com/office/officeart/2017/3/layout/DropPinTimeline"/>
    <dgm:cxn modelId="{925B3821-E967-40BF-9581-79F2A0738325}" type="presParOf" srcId="{59C08AF4-464C-4D51-A911-2CC9BE78296E}" destId="{44407CB0-4C27-4547-8B0A-0509D1504CAE}" srcOrd="1" destOrd="0" presId="urn:microsoft.com/office/officeart/2017/3/layout/DropPinTimeline"/>
    <dgm:cxn modelId="{BEF5623E-ECDA-4ECB-BBEF-A3A4F4685EB4}" type="presParOf" srcId="{44407CB0-4C27-4547-8B0A-0509D1504CAE}" destId="{00BAF9E5-789A-48BA-8CBF-01DED2146D70}" srcOrd="0" destOrd="0" presId="urn:microsoft.com/office/officeart/2017/3/layout/DropPinTimeline"/>
    <dgm:cxn modelId="{A2AEA681-91AC-4BDE-88D1-B29931261A45}" type="presParOf" srcId="{44407CB0-4C27-4547-8B0A-0509D1504CAE}" destId="{505CDF13-A10F-4DDB-B4E8-7ADE759FE2F1}" srcOrd="1" destOrd="0" presId="urn:microsoft.com/office/officeart/2017/3/layout/DropPinTimeline"/>
    <dgm:cxn modelId="{D1D48EE9-04B5-4749-BA1D-70BD2EB8A204}" type="presParOf" srcId="{59C08AF4-464C-4D51-A911-2CC9BE78296E}" destId="{D23C249B-91FB-4B29-9DF4-93BA34639A20}" srcOrd="2" destOrd="0" presId="urn:microsoft.com/office/officeart/2017/3/layout/DropPinTimeline"/>
    <dgm:cxn modelId="{E5917A97-6602-4DE2-AA35-F6264C09D43E}" type="presParOf" srcId="{59C08AF4-464C-4D51-A911-2CC9BE78296E}" destId="{3A7ED3D0-C949-40F5-910D-D7EFB20529BA}" srcOrd="3" destOrd="0" presId="urn:microsoft.com/office/officeart/2017/3/layout/DropPinTimeline"/>
    <dgm:cxn modelId="{66016C53-24F9-471A-A6E5-F1905D07F222}" type="presParOf" srcId="{59C08AF4-464C-4D51-A911-2CC9BE78296E}" destId="{BF4F1864-094B-45A1-99E9-CF883EA01071}" srcOrd="4" destOrd="0" presId="urn:microsoft.com/office/officeart/2017/3/layout/DropPinTimeline"/>
    <dgm:cxn modelId="{69BC7784-6622-4F4C-A00C-604159DF148A}" type="presParOf" srcId="{59C08AF4-464C-4D51-A911-2CC9BE78296E}" destId="{4CFD3EE2-FFA3-4EFC-BCC7-FDBB58A060CC}" srcOrd="5" destOrd="0" presId="urn:microsoft.com/office/officeart/2017/3/layout/DropPinTimeline"/>
    <dgm:cxn modelId="{07F4FAE1-CC6F-47FA-9884-A65C765B16B3}" type="presParOf" srcId="{46A6B157-7198-41C4-9D25-C4F8885F1B6F}" destId="{17692824-45E6-4B1D-B874-ABDFFD2A4E45}" srcOrd="9" destOrd="0" presId="urn:microsoft.com/office/officeart/2017/3/layout/DropPinTimeline"/>
    <dgm:cxn modelId="{24E8F59D-F026-4599-A6AF-071B9D40473C}" type="presParOf" srcId="{46A6B157-7198-41C4-9D25-C4F8885F1B6F}" destId="{F39B2F3A-2398-4461-9CBE-BDE4C7DEF07D}" srcOrd="10" destOrd="0" presId="urn:microsoft.com/office/officeart/2017/3/layout/DropPinTimeline"/>
    <dgm:cxn modelId="{10557FB0-6757-457F-905B-E78FADC8EC12}" type="presParOf" srcId="{F39B2F3A-2398-4461-9CBE-BDE4C7DEF07D}" destId="{ED12D9BA-F6DB-4254-A454-7931276D7B2C}" srcOrd="0" destOrd="0" presId="urn:microsoft.com/office/officeart/2017/3/layout/DropPinTimeline"/>
    <dgm:cxn modelId="{80A448F1-EDAB-45A1-BEE9-85024F30407D}" type="presParOf" srcId="{F39B2F3A-2398-4461-9CBE-BDE4C7DEF07D}" destId="{6ECC6924-1EBA-4413-8F37-FB9597CEE05D}" srcOrd="1" destOrd="0" presId="urn:microsoft.com/office/officeart/2017/3/layout/DropPinTimeline"/>
    <dgm:cxn modelId="{D5F06E56-48E4-4A5E-A041-3CBD2386EF20}" type="presParOf" srcId="{6ECC6924-1EBA-4413-8F37-FB9597CEE05D}" destId="{3D4EDF88-A33A-4024-83D9-749DBFF30F35}" srcOrd="0" destOrd="0" presId="urn:microsoft.com/office/officeart/2017/3/layout/DropPinTimeline"/>
    <dgm:cxn modelId="{B09A1F8E-020E-4DB9-8EBD-0A8817BFDA3C}" type="presParOf" srcId="{6ECC6924-1EBA-4413-8F37-FB9597CEE05D}" destId="{6FF0FDFC-2EF5-49DE-9F9E-60EB51349D02}" srcOrd="1" destOrd="0" presId="urn:microsoft.com/office/officeart/2017/3/layout/DropPinTimeline"/>
    <dgm:cxn modelId="{49048FB5-DB12-46F4-99E1-5AEEABCFB2B0}" type="presParOf" srcId="{F39B2F3A-2398-4461-9CBE-BDE4C7DEF07D}" destId="{DE766CAB-B20D-422F-A405-BF24FF2D7E14}" srcOrd="2" destOrd="0" presId="urn:microsoft.com/office/officeart/2017/3/layout/DropPinTimeline"/>
    <dgm:cxn modelId="{B394D4E1-529D-44B7-9499-883F41000B1D}" type="presParOf" srcId="{F39B2F3A-2398-4461-9CBE-BDE4C7DEF07D}" destId="{A8048FFE-1E0F-4A02-ADE1-7172EC950FA3}" srcOrd="3" destOrd="0" presId="urn:microsoft.com/office/officeart/2017/3/layout/DropPinTimeline"/>
    <dgm:cxn modelId="{2C909F9C-2439-4772-8D84-E9669C75E582}" type="presParOf" srcId="{F39B2F3A-2398-4461-9CBE-BDE4C7DEF07D}" destId="{C5E91979-F584-4511-8F29-7000F8397A29}" srcOrd="4" destOrd="0" presId="urn:microsoft.com/office/officeart/2017/3/layout/DropPinTimeline"/>
    <dgm:cxn modelId="{F05678F9-DA04-4F77-87F4-6FC06DAD0BAA}" type="presParOf" srcId="{F39B2F3A-2398-4461-9CBE-BDE4C7DEF07D}" destId="{9AC22D72-CDDD-4157-9BAA-1019BA2135E3}" srcOrd="5" destOrd="0" presId="urn:microsoft.com/office/officeart/2017/3/layout/DropPinTimeline"/>
    <dgm:cxn modelId="{BD641EDF-7032-49EA-A4B7-3EE90FAB3DFB}" type="presParOf" srcId="{46A6B157-7198-41C4-9D25-C4F8885F1B6F}" destId="{C91349B2-A888-4732-AE75-6FAACA77B6C6}" srcOrd="11" destOrd="0" presId="urn:microsoft.com/office/officeart/2017/3/layout/DropPinTimeline"/>
    <dgm:cxn modelId="{01638EFD-0A61-4F0D-8D4D-DF2042945885}" type="presParOf" srcId="{46A6B157-7198-41C4-9D25-C4F8885F1B6F}" destId="{BDC15B2E-712E-4B50-B3DA-3FF9236A5679}" srcOrd="12" destOrd="0" presId="urn:microsoft.com/office/officeart/2017/3/layout/DropPinTimeline"/>
    <dgm:cxn modelId="{8C3E5E5B-A2AD-408E-BBDA-41A021228F90}" type="presParOf" srcId="{BDC15B2E-712E-4B50-B3DA-3FF9236A5679}" destId="{54223F06-E927-47AD-8684-4372D54A093D}" srcOrd="0" destOrd="0" presId="urn:microsoft.com/office/officeart/2017/3/layout/DropPinTimeline"/>
    <dgm:cxn modelId="{2C58DB39-E2A4-4AEC-885D-D0818CA904BF}" type="presParOf" srcId="{BDC15B2E-712E-4B50-B3DA-3FF9236A5679}" destId="{A035A922-858C-439B-B19F-B818B96747E5}" srcOrd="1" destOrd="0" presId="urn:microsoft.com/office/officeart/2017/3/layout/DropPinTimeline"/>
    <dgm:cxn modelId="{A5D0747C-F01E-4747-9657-2D1773C4EB78}" type="presParOf" srcId="{A035A922-858C-439B-B19F-B818B96747E5}" destId="{F3692F73-40A3-4BA8-A0CD-CB03E8A1F09B}" srcOrd="0" destOrd="0" presId="urn:microsoft.com/office/officeart/2017/3/layout/DropPinTimeline"/>
    <dgm:cxn modelId="{7D14DE16-FED5-4E41-AC6C-0B5A29DE2622}" type="presParOf" srcId="{A035A922-858C-439B-B19F-B818B96747E5}" destId="{46E29A76-2622-4790-8BB0-966A9B2B7EA5}" srcOrd="1" destOrd="0" presId="urn:microsoft.com/office/officeart/2017/3/layout/DropPinTimeline"/>
    <dgm:cxn modelId="{E99B604E-4B28-4A31-85AC-EF6F246779D1}" type="presParOf" srcId="{BDC15B2E-712E-4B50-B3DA-3FF9236A5679}" destId="{79D11DF0-97CB-444A-9EF1-1500957F03C2}" srcOrd="2" destOrd="0" presId="urn:microsoft.com/office/officeart/2017/3/layout/DropPinTimeline"/>
    <dgm:cxn modelId="{4FD9D4F4-7E2A-4DFD-AA4E-73923D094F7A}" type="presParOf" srcId="{BDC15B2E-712E-4B50-B3DA-3FF9236A5679}" destId="{C44C953F-DDD4-4C2B-8FCC-7AD4C024C953}" srcOrd="3" destOrd="0" presId="urn:microsoft.com/office/officeart/2017/3/layout/DropPinTimeline"/>
    <dgm:cxn modelId="{A948F118-0A50-4E90-A533-B52D66B62A87}" type="presParOf" srcId="{BDC15B2E-712E-4B50-B3DA-3FF9236A5679}" destId="{76CEB569-EEC2-4B46-BCA0-1D5A886DFD38}" srcOrd="4" destOrd="0" presId="urn:microsoft.com/office/officeart/2017/3/layout/DropPinTimeline"/>
    <dgm:cxn modelId="{9839CFE8-3569-4D9C-82C2-2A46041E94C7}" type="presParOf" srcId="{BDC15B2E-712E-4B50-B3DA-3FF9236A5679}" destId="{434AAD59-C1C3-44C3-A068-DFD075D3F3CE}" srcOrd="5" destOrd="0" presId="urn:microsoft.com/office/officeart/2017/3/layout/DropPinTimeline"/>
    <dgm:cxn modelId="{FCE3366F-4C0B-4C65-8217-4743B7C8259B}" type="presParOf" srcId="{46A6B157-7198-41C4-9D25-C4F8885F1B6F}" destId="{0AC602C4-B435-4E9E-9487-AF2B14A69531}" srcOrd="13" destOrd="0" presId="urn:microsoft.com/office/officeart/2017/3/layout/DropPinTimeline"/>
    <dgm:cxn modelId="{F1FD1F02-A7D1-4126-BB7A-B894F4E03D68}" type="presParOf" srcId="{46A6B157-7198-41C4-9D25-C4F8885F1B6F}" destId="{5592DF3E-8CB4-4186-80FD-626E77EEACBA}" srcOrd="14" destOrd="0" presId="urn:microsoft.com/office/officeart/2017/3/layout/DropPinTimeline"/>
    <dgm:cxn modelId="{41DD0D37-A306-4B97-891C-B25B88112899}" type="presParOf" srcId="{5592DF3E-8CB4-4186-80FD-626E77EEACBA}" destId="{E922089E-99C2-4F62-AFD6-6E729916A5D2}" srcOrd="0" destOrd="0" presId="urn:microsoft.com/office/officeart/2017/3/layout/DropPinTimeline"/>
    <dgm:cxn modelId="{E3B796F8-5EED-49FD-B76A-30965F49DF57}" type="presParOf" srcId="{5592DF3E-8CB4-4186-80FD-626E77EEACBA}" destId="{5487FA01-FC80-4390-9127-F8B82134FA21}" srcOrd="1" destOrd="0" presId="urn:microsoft.com/office/officeart/2017/3/layout/DropPinTimeline"/>
    <dgm:cxn modelId="{0F4CE4C9-5BC4-43E2-8DBB-CB0AAAD05379}" type="presParOf" srcId="{5487FA01-FC80-4390-9127-F8B82134FA21}" destId="{45E4B7F7-E132-466D-AA39-FA1EC7101AA9}" srcOrd="0" destOrd="0" presId="urn:microsoft.com/office/officeart/2017/3/layout/DropPinTimeline"/>
    <dgm:cxn modelId="{27585878-A328-4790-AEA5-814C1397864B}" type="presParOf" srcId="{5487FA01-FC80-4390-9127-F8B82134FA21}" destId="{E327CBF6-98D8-4B9E-9C97-F8CCA82671B1}" srcOrd="1" destOrd="0" presId="urn:microsoft.com/office/officeart/2017/3/layout/DropPinTimeline"/>
    <dgm:cxn modelId="{F84939CB-CF1B-4918-A2D3-45E5B252AD87}" type="presParOf" srcId="{5592DF3E-8CB4-4186-80FD-626E77EEACBA}" destId="{5E2F22C7-E5C2-4625-B617-FFD3848F0993}" srcOrd="2" destOrd="0" presId="urn:microsoft.com/office/officeart/2017/3/layout/DropPinTimeline"/>
    <dgm:cxn modelId="{667A6B6C-77F3-48FA-805B-B3E3CD8D5E4B}" type="presParOf" srcId="{5592DF3E-8CB4-4186-80FD-626E77EEACBA}" destId="{3617CF20-31E4-478D-9DC6-8C8D4AEA84E1}" srcOrd="3" destOrd="0" presId="urn:microsoft.com/office/officeart/2017/3/layout/DropPinTimeline"/>
    <dgm:cxn modelId="{640BFE75-9A3C-4E2B-B9DA-34E587A8D9B4}" type="presParOf" srcId="{5592DF3E-8CB4-4186-80FD-626E77EEACBA}" destId="{9E4E7622-8BFE-45E2-B087-11C47ACAE23C}" srcOrd="4" destOrd="0" presId="urn:microsoft.com/office/officeart/2017/3/layout/DropPinTimeline"/>
    <dgm:cxn modelId="{813B1CF0-B278-452C-BC29-529765F5D6DD}" type="presParOf" srcId="{5592DF3E-8CB4-4186-80FD-626E77EEACBA}" destId="{CDEE7170-71FB-4B20-8985-6B9B60E5192F}" srcOrd="5" destOrd="0" presId="urn:microsoft.com/office/officeart/2017/3/layout/DropPinTimeline"/>
    <dgm:cxn modelId="{EEC5C574-98EB-4C1F-8F0C-FCBA47199862}" type="presParOf" srcId="{46A6B157-7198-41C4-9D25-C4F8885F1B6F}" destId="{36B785C1-4E78-45F8-AD0C-A5C6C701121E}" srcOrd="15" destOrd="0" presId="urn:microsoft.com/office/officeart/2017/3/layout/DropPinTimeline"/>
    <dgm:cxn modelId="{CA7205FF-1A1B-4EEF-9B2E-943EA6BF1D23}" type="presParOf" srcId="{46A6B157-7198-41C4-9D25-C4F8885F1B6F}" destId="{B62028AD-43E4-4689-80D7-04B3DF0E3F7E}" srcOrd="16" destOrd="0" presId="urn:microsoft.com/office/officeart/2017/3/layout/DropPinTimeline"/>
    <dgm:cxn modelId="{DB71F8BA-09DD-4476-B6B5-741BBC2491A0}" type="presParOf" srcId="{B62028AD-43E4-4689-80D7-04B3DF0E3F7E}" destId="{85E563E7-1E26-439B-A915-C12E9FAAEE2D}" srcOrd="0" destOrd="0" presId="urn:microsoft.com/office/officeart/2017/3/layout/DropPinTimeline"/>
    <dgm:cxn modelId="{94883AFA-3DFE-4B95-AFE9-8334BBC49584}" type="presParOf" srcId="{B62028AD-43E4-4689-80D7-04B3DF0E3F7E}" destId="{0E8A9A7C-8879-4ED9-B16F-6274884AACE1}" srcOrd="1" destOrd="0" presId="urn:microsoft.com/office/officeart/2017/3/layout/DropPinTimeline"/>
    <dgm:cxn modelId="{36138BCF-98E9-419A-9525-88C3A8347453}" type="presParOf" srcId="{0E8A9A7C-8879-4ED9-B16F-6274884AACE1}" destId="{8C90B0F1-C21B-49A5-A1D1-1B394A041E2A}" srcOrd="0" destOrd="0" presId="urn:microsoft.com/office/officeart/2017/3/layout/DropPinTimeline"/>
    <dgm:cxn modelId="{F63011AE-717A-483F-8309-50E58701BBB0}" type="presParOf" srcId="{0E8A9A7C-8879-4ED9-B16F-6274884AACE1}" destId="{F61FA090-7598-4FE3-8030-041AAC608CA4}" srcOrd="1" destOrd="0" presId="urn:microsoft.com/office/officeart/2017/3/layout/DropPinTimeline"/>
    <dgm:cxn modelId="{CBE8CBE4-493D-4EB4-A7C0-9658FFA09416}" type="presParOf" srcId="{B62028AD-43E4-4689-80D7-04B3DF0E3F7E}" destId="{1D2A4381-DBAF-46EF-802F-5411EE8CEBF9}" srcOrd="2" destOrd="0" presId="urn:microsoft.com/office/officeart/2017/3/layout/DropPinTimeline"/>
    <dgm:cxn modelId="{632A79D6-3F49-489B-98AD-CBFC4102EA6A}" type="presParOf" srcId="{B62028AD-43E4-4689-80D7-04B3DF0E3F7E}" destId="{3D477900-97EA-416B-B7C3-D2F8E0C3685E}" srcOrd="3" destOrd="0" presId="urn:microsoft.com/office/officeart/2017/3/layout/DropPinTimeline"/>
    <dgm:cxn modelId="{B77825A4-3090-4C57-8D23-631D184A9F21}" type="presParOf" srcId="{B62028AD-43E4-4689-80D7-04B3DF0E3F7E}" destId="{63AF9F47-2AAA-477B-A35B-31AC36C633E4}" srcOrd="4" destOrd="0" presId="urn:microsoft.com/office/officeart/2017/3/layout/DropPinTimeline"/>
    <dgm:cxn modelId="{1D5491B3-C7A3-41FB-B78D-A69FC1524960}" type="presParOf" srcId="{B62028AD-43E4-4689-80D7-04B3DF0E3F7E}" destId="{ACDFDC47-551B-46C3-9AA7-6216BEC3B46B}" srcOrd="5" destOrd="0" presId="urn:microsoft.com/office/officeart/2017/3/layout/DropPinTimeline"/>
    <dgm:cxn modelId="{B30C34A3-DD4A-4944-ABA6-FC1B6F85F5BF}" type="presParOf" srcId="{46A6B157-7198-41C4-9D25-C4F8885F1B6F}" destId="{8519ADC7-F229-43C9-B780-EE929B755B54}" srcOrd="17" destOrd="0" presId="urn:microsoft.com/office/officeart/2017/3/layout/DropPinTimeline"/>
    <dgm:cxn modelId="{4F458600-DE0D-4584-9F03-25907320B913}" type="presParOf" srcId="{46A6B157-7198-41C4-9D25-C4F8885F1B6F}" destId="{E09F0409-99A4-4AE1-B1B5-37508B8C5AC1}" srcOrd="18" destOrd="0" presId="urn:microsoft.com/office/officeart/2017/3/layout/DropPinTimeline"/>
    <dgm:cxn modelId="{05EDC466-9334-415B-A61B-D08AF6242607}" type="presParOf" srcId="{E09F0409-99A4-4AE1-B1B5-37508B8C5AC1}" destId="{FCD4FCE2-FF42-41F6-A7BC-F117A39E7F59}" srcOrd="0" destOrd="0" presId="urn:microsoft.com/office/officeart/2017/3/layout/DropPinTimeline"/>
    <dgm:cxn modelId="{462C917D-6669-42B1-B93D-F68029F54BA0}" type="presParOf" srcId="{E09F0409-99A4-4AE1-B1B5-37508B8C5AC1}" destId="{7DC91CCF-EC68-4ABD-9E83-7420CE1C8ACC}" srcOrd="1" destOrd="0" presId="urn:microsoft.com/office/officeart/2017/3/layout/DropPinTimeline"/>
    <dgm:cxn modelId="{AC52539B-E17D-4845-96D6-8226133DDAE9}" type="presParOf" srcId="{7DC91CCF-EC68-4ABD-9E83-7420CE1C8ACC}" destId="{8B3CC019-70E1-4CA6-95E3-763A2FBCC5AB}" srcOrd="0" destOrd="0" presId="urn:microsoft.com/office/officeart/2017/3/layout/DropPinTimeline"/>
    <dgm:cxn modelId="{06D0350D-35E2-4C5B-B0FF-07C8BB1A3858}" type="presParOf" srcId="{7DC91CCF-EC68-4ABD-9E83-7420CE1C8ACC}" destId="{8E441D4D-0096-49F8-A903-F40D9F9A98A9}" srcOrd="1" destOrd="0" presId="urn:microsoft.com/office/officeart/2017/3/layout/DropPinTimeline"/>
    <dgm:cxn modelId="{B64877C9-0E52-4339-A759-6E520B920220}" type="presParOf" srcId="{E09F0409-99A4-4AE1-B1B5-37508B8C5AC1}" destId="{7273E8D4-BD95-4112-94B2-36D8CC89DEB5}" srcOrd="2" destOrd="0" presId="urn:microsoft.com/office/officeart/2017/3/layout/DropPinTimeline"/>
    <dgm:cxn modelId="{BA15C48D-39DD-4C06-B0E2-78452E43F456}" type="presParOf" srcId="{E09F0409-99A4-4AE1-B1B5-37508B8C5AC1}" destId="{5AEC3929-140D-4663-BC6E-3BA67242C509}" srcOrd="3" destOrd="0" presId="urn:microsoft.com/office/officeart/2017/3/layout/DropPinTimeline"/>
    <dgm:cxn modelId="{36C3E7D2-26A7-4335-AD2D-7758BD7924B2}" type="presParOf" srcId="{E09F0409-99A4-4AE1-B1B5-37508B8C5AC1}" destId="{865E6057-19E1-485C-AE7B-30868693D2A5}" srcOrd="4" destOrd="0" presId="urn:microsoft.com/office/officeart/2017/3/layout/DropPinTimeline"/>
    <dgm:cxn modelId="{A9F34C35-3CBB-46BB-AFC5-3F5219A0DD64}" type="presParOf" srcId="{E09F0409-99A4-4AE1-B1B5-37508B8C5AC1}" destId="{E1BF5541-2E28-48DD-A331-8EB0A7905181}" srcOrd="5" destOrd="0" presId="urn:microsoft.com/office/officeart/2017/3/layout/DropPinTimeline"/>
    <dgm:cxn modelId="{9CCF38C4-DCF4-4511-B596-E879D987C84A}" type="presParOf" srcId="{46A6B157-7198-41C4-9D25-C4F8885F1B6F}" destId="{F205315C-C0D6-40BE-99C7-C3B839A19E0F}" srcOrd="19" destOrd="0" presId="urn:microsoft.com/office/officeart/2017/3/layout/DropPinTimeline"/>
    <dgm:cxn modelId="{31E73602-FD49-4CC3-9CE8-3847CEB88B93}" type="presParOf" srcId="{46A6B157-7198-41C4-9D25-C4F8885F1B6F}" destId="{55CDE12B-F29D-4D03-A940-21E05FC2B927}" srcOrd="20" destOrd="0" presId="urn:microsoft.com/office/officeart/2017/3/layout/DropPinTimeline"/>
    <dgm:cxn modelId="{4CE2C34E-DC61-4E8F-B2E5-392DF099F124}" type="presParOf" srcId="{55CDE12B-F29D-4D03-A940-21E05FC2B927}" destId="{FCA61A04-D73A-448D-BBAC-5CBC65678FC5}" srcOrd="0" destOrd="0" presId="urn:microsoft.com/office/officeart/2017/3/layout/DropPinTimeline"/>
    <dgm:cxn modelId="{444932A5-4E26-414E-9EC9-36D9C40DC528}" type="presParOf" srcId="{55CDE12B-F29D-4D03-A940-21E05FC2B927}" destId="{183853A6-5F00-4ECF-A72A-6626A87364C8}" srcOrd="1" destOrd="0" presId="urn:microsoft.com/office/officeart/2017/3/layout/DropPinTimeline"/>
    <dgm:cxn modelId="{05E79D57-396F-4281-A67D-89E0CC47FE72}" type="presParOf" srcId="{183853A6-5F00-4ECF-A72A-6626A87364C8}" destId="{6300399A-0092-42D2-9E6C-65EFA67B603E}" srcOrd="0" destOrd="0" presId="urn:microsoft.com/office/officeart/2017/3/layout/DropPinTimeline"/>
    <dgm:cxn modelId="{CE6C43B3-1C18-4A69-A20A-8A79156C8005}" type="presParOf" srcId="{183853A6-5F00-4ECF-A72A-6626A87364C8}" destId="{1D4A6719-BB80-4F34-8142-5179A573F0F1}" srcOrd="1" destOrd="0" presId="urn:microsoft.com/office/officeart/2017/3/layout/DropPinTimeline"/>
    <dgm:cxn modelId="{C1EF8671-34E9-4AB5-830B-34E13E3189B3}" type="presParOf" srcId="{55CDE12B-F29D-4D03-A940-21E05FC2B927}" destId="{9FCCC635-D388-40BF-976B-728CAFC5A008}" srcOrd="2" destOrd="0" presId="urn:microsoft.com/office/officeart/2017/3/layout/DropPinTimeline"/>
    <dgm:cxn modelId="{E3F1A34D-C8B8-4AAA-BA68-67ABFD8734D8}" type="presParOf" srcId="{55CDE12B-F29D-4D03-A940-21E05FC2B927}" destId="{1D8BB761-6E3B-41DB-8832-40E1A8D6A9D1}" srcOrd="3" destOrd="0" presId="urn:microsoft.com/office/officeart/2017/3/layout/DropPinTimeline"/>
    <dgm:cxn modelId="{133F2E58-5B81-43D7-A043-38D072363C7B}" type="presParOf" srcId="{55CDE12B-F29D-4D03-A940-21E05FC2B927}" destId="{88F6711E-92A1-44E4-B66D-2AAC0D6B17B3}" srcOrd="4" destOrd="0" presId="urn:microsoft.com/office/officeart/2017/3/layout/DropPinTimeline"/>
    <dgm:cxn modelId="{863083A4-0BB8-4540-8939-435E8E2B3796}" type="presParOf" srcId="{55CDE12B-F29D-4D03-A940-21E05FC2B927}" destId="{4AB4BAD2-592C-4EC6-8ED7-D943D46E5060}" srcOrd="5" destOrd="0" presId="urn:microsoft.com/office/officeart/2017/3/layout/DropPinTimeline"/>
    <dgm:cxn modelId="{1E73B9AC-C117-417F-9867-628BFAC3A3B4}" type="presParOf" srcId="{46A6B157-7198-41C4-9D25-C4F8885F1B6F}" destId="{89925538-9DDC-4BF6-98A3-4FF7F73EC9AA}" srcOrd="21" destOrd="0" presId="urn:microsoft.com/office/officeart/2017/3/layout/DropPinTimeline"/>
    <dgm:cxn modelId="{EA2B6E51-727F-4429-82A1-58B4BD91D596}" type="presParOf" srcId="{46A6B157-7198-41C4-9D25-C4F8885F1B6F}" destId="{7E6EF8A9-B6F7-4A6C-ADC7-00E3A6166955}" srcOrd="22" destOrd="0" presId="urn:microsoft.com/office/officeart/2017/3/layout/DropPinTimeline"/>
    <dgm:cxn modelId="{6A6F8388-A3B3-471C-B20A-21BB33289E5B}" type="presParOf" srcId="{7E6EF8A9-B6F7-4A6C-ADC7-00E3A6166955}" destId="{74DA25C9-0B0F-43D7-8C71-AEC7FDC72EA7}" srcOrd="0" destOrd="0" presId="urn:microsoft.com/office/officeart/2017/3/layout/DropPinTimeline"/>
    <dgm:cxn modelId="{F2A48EBA-F075-42B0-B053-BCE9205C3805}" type="presParOf" srcId="{7E6EF8A9-B6F7-4A6C-ADC7-00E3A6166955}" destId="{C919223A-0B5D-4A07-8583-64947FCB7F83}" srcOrd="1" destOrd="0" presId="urn:microsoft.com/office/officeart/2017/3/layout/DropPinTimeline"/>
    <dgm:cxn modelId="{EFE9CE7E-6AEF-4D65-BD5D-40C5DF267DD6}" type="presParOf" srcId="{C919223A-0B5D-4A07-8583-64947FCB7F83}" destId="{1D666F38-05A5-4A58-BD4D-0B0F30F9098C}" srcOrd="0" destOrd="0" presId="urn:microsoft.com/office/officeart/2017/3/layout/DropPinTimeline"/>
    <dgm:cxn modelId="{CBA859BC-F357-41E2-B8EF-DD7DBC9B76E7}" type="presParOf" srcId="{C919223A-0B5D-4A07-8583-64947FCB7F83}" destId="{0DF1F93B-431F-4B69-93A6-88D414247395}" srcOrd="1" destOrd="0" presId="urn:microsoft.com/office/officeart/2017/3/layout/DropPinTimeline"/>
    <dgm:cxn modelId="{30CDC4BA-4BD6-447E-B895-A2263905382B}" type="presParOf" srcId="{7E6EF8A9-B6F7-4A6C-ADC7-00E3A6166955}" destId="{349EF088-ABE8-496B-984A-8372B2F23713}" srcOrd="2" destOrd="0" presId="urn:microsoft.com/office/officeart/2017/3/layout/DropPinTimeline"/>
    <dgm:cxn modelId="{15EF2396-7EF5-4B7B-A6E6-A50730E62317}" type="presParOf" srcId="{7E6EF8A9-B6F7-4A6C-ADC7-00E3A6166955}" destId="{C936631C-CAA8-421E-A6AD-C403C58982C2}" srcOrd="3" destOrd="0" presId="urn:microsoft.com/office/officeart/2017/3/layout/DropPinTimeline"/>
    <dgm:cxn modelId="{EF3DE21D-6DF3-4E0C-B990-E12C00083B81}" type="presParOf" srcId="{7E6EF8A9-B6F7-4A6C-ADC7-00E3A6166955}" destId="{A6232F60-689A-4244-87C0-A499C1517EDB}" srcOrd="4" destOrd="0" presId="urn:microsoft.com/office/officeart/2017/3/layout/DropPinTimeline"/>
    <dgm:cxn modelId="{A9E75B91-F972-4122-B0F4-5076CE59AEE6}" type="presParOf" srcId="{7E6EF8A9-B6F7-4A6C-ADC7-00E3A6166955}" destId="{AE8E4C5A-8F8D-4C40-A4BE-D85B1A8A3180}" srcOrd="5" destOrd="0" presId="urn:microsoft.com/office/officeart/2017/3/layout/DropPinTimeline"/>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3085546-7C7C-4B3E-ABEB-2669F1A65FB2}" type="doc">
      <dgm:prSet loTypeId="urn:microsoft.com/office/officeart/2017/3/layout/DropPinTimeline" loCatId="process" qsTypeId="urn:microsoft.com/office/officeart/2005/8/quickstyle/3d3" qsCatId="3D" csTypeId="urn:microsoft.com/office/officeart/2005/8/colors/accent0_3" csCatId="mainScheme" phldr="1"/>
      <dgm:spPr/>
      <dgm:t>
        <a:bodyPr/>
        <a:lstStyle/>
        <a:p>
          <a:endParaRPr lang="en-US"/>
        </a:p>
      </dgm:t>
    </dgm:pt>
    <dgm:pt modelId="{F4B76808-426C-4ED7-8023-E62FD82D3715}">
      <dgm:prSet/>
      <dgm:spPr/>
      <dgm:t>
        <a:bodyPr anchor="b"/>
        <a:lstStyle/>
        <a:p>
          <a:pPr>
            <a:defRPr b="1"/>
          </a:pPr>
          <a:r>
            <a:rPr lang="en-US" dirty="0"/>
            <a:t>1993</a:t>
          </a:r>
          <a:br>
            <a:rPr lang="en-US" dirty="0"/>
          </a:br>
          <a:r>
            <a:rPr lang="en-US" dirty="0"/>
            <a:t>RDA</a:t>
          </a:r>
        </a:p>
      </dgm:t>
    </dgm:pt>
    <dgm:pt modelId="{8DE75519-8680-4C48-8EAB-4261D870F010}" type="parTrans" cxnId="{43AD6AD2-8807-4B5F-A10E-4D97BBBC4BC6}">
      <dgm:prSet/>
      <dgm:spPr/>
      <dgm:t>
        <a:bodyPr/>
        <a:lstStyle/>
        <a:p>
          <a:pPr algn="l"/>
          <a:endParaRPr lang="en-US"/>
        </a:p>
      </dgm:t>
    </dgm:pt>
    <dgm:pt modelId="{0DB38789-7AC9-44FB-8B78-DD6EC9CD5110}" type="sibTrans" cxnId="{43AD6AD2-8807-4B5F-A10E-4D97BBBC4BC6}">
      <dgm:prSet/>
      <dgm:spPr/>
      <dgm:t>
        <a:bodyPr/>
        <a:lstStyle/>
        <a:p>
          <a:pPr algn="l"/>
          <a:endParaRPr lang="en-US"/>
        </a:p>
      </dgm:t>
    </dgm:pt>
    <dgm:pt modelId="{167F7A16-594E-44BC-AF0B-CBECAC501816}">
      <dgm:prSet/>
      <dgm:spPr/>
      <dgm:t>
        <a:bodyPr anchor="b"/>
        <a:lstStyle/>
        <a:p>
          <a:pPr>
            <a:defRPr b="1"/>
          </a:pPr>
          <a:r>
            <a:rPr lang="en-US" dirty="0"/>
            <a:t>1998</a:t>
          </a:r>
          <a:br>
            <a:rPr lang="en-US" dirty="0"/>
          </a:br>
          <a:r>
            <a:rPr lang="en-US" dirty="0"/>
            <a:t>XML-RPC</a:t>
          </a:r>
        </a:p>
      </dgm:t>
    </dgm:pt>
    <dgm:pt modelId="{05F434A3-74FC-4B98-893B-F984C13D6457}" type="parTrans" cxnId="{806CF717-15B9-4D96-9136-0CC08358B2A5}">
      <dgm:prSet/>
      <dgm:spPr/>
      <dgm:t>
        <a:bodyPr/>
        <a:lstStyle/>
        <a:p>
          <a:pPr algn="l"/>
          <a:endParaRPr lang="en-US"/>
        </a:p>
      </dgm:t>
    </dgm:pt>
    <dgm:pt modelId="{F26B5CE3-924A-470F-952D-78558C4C872D}" type="sibTrans" cxnId="{806CF717-15B9-4D96-9136-0CC08358B2A5}">
      <dgm:prSet/>
      <dgm:spPr/>
      <dgm:t>
        <a:bodyPr/>
        <a:lstStyle/>
        <a:p>
          <a:pPr algn="l"/>
          <a:endParaRPr lang="en-US"/>
        </a:p>
      </dgm:t>
    </dgm:pt>
    <dgm:pt modelId="{A22F51F7-C2D0-4142-8414-7D4AD4CFA001}">
      <dgm:prSet/>
      <dgm:spPr/>
      <dgm:t>
        <a:bodyPr anchor="b"/>
        <a:lstStyle/>
        <a:p>
          <a:pPr>
            <a:defRPr b="1"/>
          </a:pPr>
          <a:r>
            <a:rPr lang="en-US" dirty="0"/>
            <a:t>1999</a:t>
          </a:r>
          <a:br>
            <a:rPr lang="en-US" dirty="0"/>
          </a:br>
          <a:r>
            <a:rPr lang="en-US" dirty="0"/>
            <a:t>SOAP</a:t>
          </a:r>
        </a:p>
      </dgm:t>
    </dgm:pt>
    <dgm:pt modelId="{466D650B-FD63-47ED-BD47-2103D4D4E462}" type="parTrans" cxnId="{08E83757-7039-45A5-B597-E2E08CE54937}">
      <dgm:prSet/>
      <dgm:spPr/>
      <dgm:t>
        <a:bodyPr/>
        <a:lstStyle/>
        <a:p>
          <a:pPr algn="l"/>
          <a:endParaRPr lang="en-US"/>
        </a:p>
      </dgm:t>
    </dgm:pt>
    <dgm:pt modelId="{787BFA30-20E7-48CA-9AD5-E2FFAF3A0451}" type="sibTrans" cxnId="{08E83757-7039-45A5-B597-E2E08CE54937}">
      <dgm:prSet/>
      <dgm:spPr/>
      <dgm:t>
        <a:bodyPr/>
        <a:lstStyle/>
        <a:p>
          <a:pPr algn="l"/>
          <a:endParaRPr lang="en-US"/>
        </a:p>
      </dgm:t>
    </dgm:pt>
    <dgm:pt modelId="{4753DF0F-CFC1-450B-8CFE-6463E66F0798}">
      <dgm:prSet/>
      <dgm:spPr/>
      <dgm:t>
        <a:bodyPr anchor="b"/>
        <a:lstStyle/>
        <a:p>
          <a:pPr>
            <a:defRPr b="1"/>
          </a:pPr>
          <a:r>
            <a:rPr lang="en-US" dirty="0"/>
            <a:t>2000</a:t>
          </a:r>
          <a:br>
            <a:rPr lang="en-US" dirty="0"/>
          </a:br>
          <a:r>
            <a:rPr lang="en-US" dirty="0"/>
            <a:t>REST</a:t>
          </a:r>
        </a:p>
      </dgm:t>
    </dgm:pt>
    <dgm:pt modelId="{8DEFDD15-CA1A-4213-BC5A-0F1583C2CE2C}" type="parTrans" cxnId="{20985C97-DB94-45CE-8474-2474D01C02A8}">
      <dgm:prSet/>
      <dgm:spPr/>
      <dgm:t>
        <a:bodyPr/>
        <a:lstStyle/>
        <a:p>
          <a:pPr algn="l"/>
          <a:endParaRPr lang="en-US"/>
        </a:p>
      </dgm:t>
    </dgm:pt>
    <dgm:pt modelId="{6C9CB13D-6945-4A83-B1F5-EF8759E861A2}" type="sibTrans" cxnId="{20985C97-DB94-45CE-8474-2474D01C02A8}">
      <dgm:prSet/>
      <dgm:spPr/>
      <dgm:t>
        <a:bodyPr/>
        <a:lstStyle/>
        <a:p>
          <a:pPr algn="l"/>
          <a:endParaRPr lang="en-US"/>
        </a:p>
      </dgm:t>
    </dgm:pt>
    <dgm:pt modelId="{BFF30912-275C-49C4-9027-366AE69C1FB1}">
      <dgm:prSet/>
      <dgm:spPr/>
      <dgm:t>
        <a:bodyPr anchor="b"/>
        <a:lstStyle/>
        <a:p>
          <a:pPr>
            <a:defRPr b="1"/>
          </a:pPr>
          <a:r>
            <a:rPr lang="en-US" dirty="0"/>
            <a:t>2005</a:t>
          </a:r>
          <a:br>
            <a:rPr lang="en-US" dirty="0"/>
          </a:br>
          <a:r>
            <a:rPr lang="en-US" dirty="0"/>
            <a:t>JSON-RPC</a:t>
          </a:r>
        </a:p>
      </dgm:t>
    </dgm:pt>
    <dgm:pt modelId="{E30D1E08-5645-45F2-BDBA-94038F6CE614}" type="parTrans" cxnId="{390509BE-B31E-4687-A649-86DC2240DA54}">
      <dgm:prSet/>
      <dgm:spPr/>
      <dgm:t>
        <a:bodyPr/>
        <a:lstStyle/>
        <a:p>
          <a:pPr algn="l"/>
          <a:endParaRPr lang="en-US"/>
        </a:p>
      </dgm:t>
    </dgm:pt>
    <dgm:pt modelId="{B4FBC7D0-4B2A-4CB4-BF9B-E86DD1BBE9B9}" type="sibTrans" cxnId="{390509BE-B31E-4687-A649-86DC2240DA54}">
      <dgm:prSet/>
      <dgm:spPr/>
      <dgm:t>
        <a:bodyPr/>
        <a:lstStyle/>
        <a:p>
          <a:pPr algn="l"/>
          <a:endParaRPr lang="en-US"/>
        </a:p>
      </dgm:t>
    </dgm:pt>
    <dgm:pt modelId="{28050EB0-99F5-439C-98A9-BE74F14E246E}">
      <dgm:prSet/>
      <dgm:spPr/>
      <dgm:t>
        <a:bodyPr anchor="b"/>
        <a:lstStyle/>
        <a:p>
          <a:pPr>
            <a:defRPr b="1"/>
          </a:pPr>
          <a:r>
            <a:rPr lang="en-US" dirty="0"/>
            <a:t>2007</a:t>
          </a:r>
          <a:br>
            <a:rPr lang="en-US" dirty="0"/>
          </a:br>
          <a:r>
            <a:rPr lang="en-US" dirty="0" err="1"/>
            <a:t>Odata</a:t>
          </a:r>
          <a:endParaRPr lang="en-US" dirty="0"/>
        </a:p>
      </dgm:t>
    </dgm:pt>
    <dgm:pt modelId="{7452CEF7-C3B1-4DD0-AA96-D99CA218452B}" type="parTrans" cxnId="{94A2B7C3-0BF3-4762-A4E2-236107B4B4FD}">
      <dgm:prSet/>
      <dgm:spPr/>
      <dgm:t>
        <a:bodyPr/>
        <a:lstStyle/>
        <a:p>
          <a:pPr algn="l"/>
          <a:endParaRPr lang="en-US"/>
        </a:p>
      </dgm:t>
    </dgm:pt>
    <dgm:pt modelId="{246BDE9B-84E0-414B-98E5-04839E290A70}" type="sibTrans" cxnId="{94A2B7C3-0BF3-4762-A4E2-236107B4B4FD}">
      <dgm:prSet/>
      <dgm:spPr/>
      <dgm:t>
        <a:bodyPr/>
        <a:lstStyle/>
        <a:p>
          <a:pPr algn="l"/>
          <a:endParaRPr lang="en-US"/>
        </a:p>
      </dgm:t>
    </dgm:pt>
    <dgm:pt modelId="{F8110AE7-2E68-47CC-BFA2-C9839A7BCFDD}">
      <dgm:prSet/>
      <dgm:spPr/>
      <dgm:t>
        <a:bodyPr anchor="b"/>
        <a:lstStyle/>
        <a:p>
          <a:pPr>
            <a:defRPr b="1"/>
          </a:pPr>
          <a:r>
            <a:rPr lang="en-US" dirty="0"/>
            <a:t>2015</a:t>
          </a:r>
          <a:br>
            <a:rPr lang="en-US" dirty="0"/>
          </a:br>
          <a:r>
            <a:rPr lang="en-US" dirty="0" err="1"/>
            <a:t>GraphQL</a:t>
          </a:r>
          <a:endParaRPr lang="en-US" dirty="0"/>
        </a:p>
      </dgm:t>
    </dgm:pt>
    <dgm:pt modelId="{1E1FEA60-D0A8-4065-ADB0-4B8F41A2E64C}" type="parTrans" cxnId="{2893D41D-00C1-4BBE-9EFD-E1AE4E2FDE2C}">
      <dgm:prSet/>
      <dgm:spPr/>
      <dgm:t>
        <a:bodyPr/>
        <a:lstStyle/>
        <a:p>
          <a:pPr algn="l"/>
          <a:endParaRPr lang="en-US"/>
        </a:p>
      </dgm:t>
    </dgm:pt>
    <dgm:pt modelId="{77CB7DE0-F850-4339-A42A-A5A1FA6FBBB6}" type="sibTrans" cxnId="{2893D41D-00C1-4BBE-9EFD-E1AE4E2FDE2C}">
      <dgm:prSet/>
      <dgm:spPr/>
      <dgm:t>
        <a:bodyPr/>
        <a:lstStyle/>
        <a:p>
          <a:pPr algn="l"/>
          <a:endParaRPr lang="en-US"/>
        </a:p>
      </dgm:t>
    </dgm:pt>
    <dgm:pt modelId="{CF40D5D9-30F5-4F36-BB93-3B1FC34B0113}">
      <dgm:prSet/>
      <dgm:spPr/>
      <dgm:t>
        <a:bodyPr anchor="b"/>
        <a:lstStyle/>
        <a:p>
          <a:pPr>
            <a:defRPr b="1"/>
          </a:pPr>
          <a:r>
            <a:rPr lang="en-US" dirty="0"/>
            <a:t>2016</a:t>
          </a:r>
          <a:br>
            <a:rPr lang="en-US" dirty="0"/>
          </a:br>
          <a:r>
            <a:rPr lang="en-US" dirty="0" err="1"/>
            <a:t>gRPC</a:t>
          </a:r>
          <a:endParaRPr lang="en-US" dirty="0"/>
        </a:p>
      </dgm:t>
    </dgm:pt>
    <dgm:pt modelId="{32CBCC56-A98C-4B88-8CFF-5AA089B22DF1}" type="parTrans" cxnId="{861B3B4F-E5E3-40D0-AC6D-406B4FE0DAD2}">
      <dgm:prSet/>
      <dgm:spPr/>
      <dgm:t>
        <a:bodyPr/>
        <a:lstStyle/>
        <a:p>
          <a:pPr algn="l"/>
          <a:endParaRPr lang="en-US"/>
        </a:p>
      </dgm:t>
    </dgm:pt>
    <dgm:pt modelId="{76CB0626-5A66-4768-9119-D2910A828563}" type="sibTrans" cxnId="{861B3B4F-E5E3-40D0-AC6D-406B4FE0DAD2}">
      <dgm:prSet/>
      <dgm:spPr/>
      <dgm:t>
        <a:bodyPr/>
        <a:lstStyle/>
        <a:p>
          <a:pPr algn="l"/>
          <a:endParaRPr lang="en-US"/>
        </a:p>
      </dgm:t>
    </dgm:pt>
    <dgm:pt modelId="{77ACE4C7-9085-4BE0-9D56-FE6DEFD2B4EB}">
      <dgm:prSet/>
      <dgm:spPr/>
      <dgm:t>
        <a:bodyPr anchor="b"/>
        <a:lstStyle/>
        <a:p>
          <a:pPr>
            <a:defRPr b="1"/>
          </a:pPr>
          <a:r>
            <a:rPr lang="en-US" dirty="0"/>
            <a:t>1981</a:t>
          </a:r>
          <a:br>
            <a:rPr lang="en-US" dirty="0"/>
          </a:br>
          <a:r>
            <a:rPr lang="en-US" dirty="0"/>
            <a:t>RPC</a:t>
          </a:r>
        </a:p>
      </dgm:t>
    </dgm:pt>
    <dgm:pt modelId="{0F839757-2283-4C34-ABFF-04D2023F1424}" type="parTrans" cxnId="{A9DFF497-C142-4C61-87D2-7CF13795F8F5}">
      <dgm:prSet/>
      <dgm:spPr/>
      <dgm:t>
        <a:bodyPr/>
        <a:lstStyle/>
        <a:p>
          <a:endParaRPr lang="en-US"/>
        </a:p>
      </dgm:t>
    </dgm:pt>
    <dgm:pt modelId="{D3FFF43D-1B45-4282-A120-C40CC8D7AEB6}" type="sibTrans" cxnId="{A9DFF497-C142-4C61-87D2-7CF13795F8F5}">
      <dgm:prSet/>
      <dgm:spPr/>
      <dgm:t>
        <a:bodyPr/>
        <a:lstStyle/>
        <a:p>
          <a:endParaRPr lang="en-US"/>
        </a:p>
      </dgm:t>
    </dgm:pt>
    <dgm:pt modelId="{1E529C6E-C939-479A-A075-9E9B02837B50}">
      <dgm:prSet/>
      <dgm:spPr/>
      <dgm:t>
        <a:bodyPr anchor="b"/>
        <a:lstStyle/>
        <a:p>
          <a:pPr>
            <a:defRPr b="1"/>
          </a:pPr>
          <a:r>
            <a:rPr lang="en-US" dirty="0"/>
            <a:t>1991</a:t>
          </a:r>
          <a:br>
            <a:rPr lang="en-US" dirty="0"/>
          </a:br>
          <a:r>
            <a:rPr lang="en-US" dirty="0"/>
            <a:t>CORBA</a:t>
          </a:r>
        </a:p>
      </dgm:t>
    </dgm:pt>
    <dgm:pt modelId="{192E80CB-2667-481C-8244-6EC4AEED1BC2}" type="sibTrans" cxnId="{99746BB5-7122-43B8-8680-CF610F03585C}">
      <dgm:prSet/>
      <dgm:spPr/>
      <dgm:t>
        <a:bodyPr/>
        <a:lstStyle/>
        <a:p>
          <a:pPr algn="l"/>
          <a:endParaRPr lang="en-US"/>
        </a:p>
      </dgm:t>
    </dgm:pt>
    <dgm:pt modelId="{46B3C017-F97A-4640-992A-33AEE06B2EFC}" type="parTrans" cxnId="{99746BB5-7122-43B8-8680-CF610F03585C}">
      <dgm:prSet/>
      <dgm:spPr/>
      <dgm:t>
        <a:bodyPr/>
        <a:lstStyle/>
        <a:p>
          <a:pPr algn="l"/>
          <a:endParaRPr lang="en-US"/>
        </a:p>
      </dgm:t>
    </dgm:pt>
    <dgm:pt modelId="{24A9597D-5431-450F-AD87-033459639606}">
      <dgm:prSet/>
      <dgm:spPr/>
      <dgm:t>
        <a:bodyPr anchor="b"/>
        <a:lstStyle/>
        <a:p>
          <a:pPr>
            <a:defRPr b="1"/>
          </a:pPr>
          <a:r>
            <a:rPr lang="en-US" dirty="0"/>
            <a:t>~1970~</a:t>
          </a:r>
          <a:br>
            <a:rPr lang="en-US" dirty="0"/>
          </a:br>
          <a:r>
            <a:rPr lang="en-US" dirty="0"/>
            <a:t>RPC concept</a:t>
          </a:r>
          <a:br>
            <a:rPr lang="en-US" dirty="0"/>
          </a:br>
          <a:r>
            <a:rPr lang="en-US" dirty="0"/>
            <a:t>Messaging</a:t>
          </a:r>
          <a:br>
            <a:rPr lang="en-US" dirty="0"/>
          </a:br>
          <a:r>
            <a:rPr lang="en-US" dirty="0"/>
            <a:t>Queuing</a:t>
          </a:r>
        </a:p>
      </dgm:t>
    </dgm:pt>
    <dgm:pt modelId="{B6FF8757-9A76-482B-8201-FE1E251F796A}" type="parTrans" cxnId="{4A9BDA63-F484-4C6F-82EE-A70E4989C51E}">
      <dgm:prSet/>
      <dgm:spPr/>
      <dgm:t>
        <a:bodyPr/>
        <a:lstStyle/>
        <a:p>
          <a:endParaRPr lang="en-US"/>
        </a:p>
      </dgm:t>
    </dgm:pt>
    <dgm:pt modelId="{0BA5A555-D766-4D2F-A69F-18115F5EB76B}" type="sibTrans" cxnId="{4A9BDA63-F484-4C6F-82EE-A70E4989C51E}">
      <dgm:prSet/>
      <dgm:spPr/>
      <dgm:t>
        <a:bodyPr/>
        <a:lstStyle/>
        <a:p>
          <a:endParaRPr lang="en-US"/>
        </a:p>
      </dgm:t>
    </dgm:pt>
    <dgm:pt modelId="{7C238FB9-5F6C-442C-8033-54F0FA1D7E74}">
      <dgm:prSet/>
      <dgm:spPr/>
      <dgm:t>
        <a:bodyPr anchor="b"/>
        <a:lstStyle/>
        <a:p>
          <a:r>
            <a:rPr lang="en-US"/>
            <a:t>2011</a:t>
          </a:r>
          <a:br>
            <a:rPr lang="en-US"/>
          </a:br>
          <a:r>
            <a:rPr lang="en-US"/>
            <a:t>WebSocket</a:t>
          </a:r>
          <a:endParaRPr lang="en-US" dirty="0"/>
        </a:p>
      </dgm:t>
    </dgm:pt>
    <dgm:pt modelId="{9C6A062A-AFCF-4503-BD1D-A2C9E8F8FB4C}" type="parTrans" cxnId="{41CBED91-7EF2-4B15-A93F-98926B6D3FC0}">
      <dgm:prSet/>
      <dgm:spPr/>
      <dgm:t>
        <a:bodyPr/>
        <a:lstStyle/>
        <a:p>
          <a:endParaRPr lang="en-US"/>
        </a:p>
      </dgm:t>
    </dgm:pt>
    <dgm:pt modelId="{299B70D8-7A4E-4CEB-9DDA-0B3387D78F79}" type="sibTrans" cxnId="{41CBED91-7EF2-4B15-A93F-98926B6D3FC0}">
      <dgm:prSet/>
      <dgm:spPr/>
      <dgm:t>
        <a:bodyPr/>
        <a:lstStyle/>
        <a:p>
          <a:endParaRPr lang="en-US"/>
        </a:p>
      </dgm:t>
    </dgm:pt>
    <dgm:pt modelId="{7A5D3400-AF5B-4297-8592-4C1EDB9D0973}" type="pres">
      <dgm:prSet presAssocID="{63085546-7C7C-4B3E-ABEB-2669F1A65FB2}" presName="root" presStyleCnt="0">
        <dgm:presLayoutVars>
          <dgm:chMax/>
          <dgm:chPref/>
          <dgm:animLvl val="lvl"/>
        </dgm:presLayoutVars>
      </dgm:prSet>
      <dgm:spPr/>
    </dgm:pt>
    <dgm:pt modelId="{BD204284-1F7C-4D58-BC79-8C2DEE7E9FAF}" type="pres">
      <dgm:prSet presAssocID="{63085546-7C7C-4B3E-ABEB-2669F1A65FB2}" presName="divider" presStyleLbl="fgAcc1" presStyleIdx="0" presStyleCnt="13" custSzY="428624"/>
      <dgm:spPr>
        <a:prstGeom prst="homePlate">
          <a:avLst/>
        </a:prstGeom>
      </dgm:spPr>
    </dgm:pt>
    <dgm:pt modelId="{46A6B157-7198-41C4-9D25-C4F8885F1B6F}" type="pres">
      <dgm:prSet presAssocID="{63085546-7C7C-4B3E-ABEB-2669F1A65FB2}" presName="nodes" presStyleCnt="0">
        <dgm:presLayoutVars>
          <dgm:chMax/>
          <dgm:chPref/>
          <dgm:animLvl val="lvl"/>
        </dgm:presLayoutVars>
      </dgm:prSet>
      <dgm:spPr/>
    </dgm:pt>
    <dgm:pt modelId="{35D4265B-9CC2-4F33-AA01-7ED8B091771A}" type="pres">
      <dgm:prSet presAssocID="{24A9597D-5431-450F-AD87-033459639606}" presName="composite" presStyleCnt="0"/>
      <dgm:spPr/>
    </dgm:pt>
    <dgm:pt modelId="{DA2037BF-1D5B-46AB-9007-789D01C32456}" type="pres">
      <dgm:prSet presAssocID="{24A9597D-5431-450F-AD87-033459639606}" presName="ConnectorPoint" presStyleLbl="lnNode1" presStyleIdx="0" presStyleCnt="12"/>
      <dgm:spPr>
        <a:solidFill>
          <a:schemeClr val="dk2">
            <a:hueOff val="0"/>
            <a:satOff val="0"/>
            <a:lumOff val="0"/>
            <a:alphaOff val="0"/>
          </a:schemeClr>
        </a:solidFill>
        <a:ln w="6350">
          <a:noFill/>
        </a:ln>
        <a:effectLst/>
      </dgm:spPr>
    </dgm:pt>
    <dgm:pt modelId="{3D071174-4AC5-47D5-A502-7CCB2D4EAF26}" type="pres">
      <dgm:prSet presAssocID="{24A9597D-5431-450F-AD87-033459639606}" presName="DropPinPlaceHolder" presStyleCnt="0"/>
      <dgm:spPr/>
    </dgm:pt>
    <dgm:pt modelId="{E2320E50-EF1B-42E0-A56D-8BBC5FDA6D41}" type="pres">
      <dgm:prSet presAssocID="{24A9597D-5431-450F-AD87-033459639606}" presName="DropPin" presStyleLbl="alignNode1" presStyleIdx="0" presStyleCnt="12"/>
      <dgm:spPr/>
    </dgm:pt>
    <dgm:pt modelId="{BDA48608-3657-441B-A4D7-1D7464C0E0CB}" type="pres">
      <dgm:prSet presAssocID="{24A9597D-5431-450F-AD87-033459639606}" presName="Ellipse" presStyleLbl="fgAcc1" presStyleIdx="1" presStyleCnt="13"/>
      <dgm:spPr>
        <a:solidFill>
          <a:schemeClr val="lt2">
            <a:alpha val="90000"/>
            <a:hueOff val="0"/>
            <a:satOff val="0"/>
            <a:lumOff val="0"/>
            <a:alphaOff val="0"/>
          </a:schemeClr>
        </a:solidFill>
        <a:ln>
          <a:noFill/>
        </a:ln>
        <a:effectLst/>
      </dgm:spPr>
    </dgm:pt>
    <dgm:pt modelId="{C225E8D7-774C-4DC1-9AA1-F3B2F352504E}" type="pres">
      <dgm:prSet presAssocID="{24A9597D-5431-450F-AD87-033459639606}" presName="L2TextContainer" presStyleLbl="revTx" presStyleIdx="0" presStyleCnt="24">
        <dgm:presLayoutVars>
          <dgm:bulletEnabled val="1"/>
        </dgm:presLayoutVars>
      </dgm:prSet>
      <dgm:spPr/>
    </dgm:pt>
    <dgm:pt modelId="{8CBA863D-5AD2-4756-8C8B-E5B3C048DE9D}" type="pres">
      <dgm:prSet presAssocID="{24A9597D-5431-450F-AD87-033459639606}" presName="L1TextContainer" presStyleLbl="revTx" presStyleIdx="1" presStyleCnt="24">
        <dgm:presLayoutVars>
          <dgm:chMax val="1"/>
          <dgm:chPref val="1"/>
          <dgm:bulletEnabled val="1"/>
        </dgm:presLayoutVars>
      </dgm:prSet>
      <dgm:spPr/>
    </dgm:pt>
    <dgm:pt modelId="{23E4EE21-5274-472E-A4BE-B181B7718783}" type="pres">
      <dgm:prSet presAssocID="{24A9597D-5431-450F-AD87-033459639606}" presName="ConnectLine" presStyleLbl="sibTrans1D1" presStyleIdx="0" presStyleCnt="12"/>
      <dgm:spPr>
        <a:noFill/>
        <a:ln w="12700" cap="flat" cmpd="sng" algn="ctr">
          <a:solidFill>
            <a:schemeClr val="dk2">
              <a:hueOff val="0"/>
              <a:satOff val="0"/>
              <a:lumOff val="0"/>
              <a:alphaOff val="0"/>
            </a:schemeClr>
          </a:solidFill>
          <a:prstDash val="dash"/>
        </a:ln>
        <a:effectLst/>
      </dgm:spPr>
    </dgm:pt>
    <dgm:pt modelId="{FDB2990A-DAB7-4296-9D54-74B95098CFBF}" type="pres">
      <dgm:prSet presAssocID="{24A9597D-5431-450F-AD87-033459639606}" presName="EmptyPlaceHolder" presStyleCnt="0"/>
      <dgm:spPr/>
    </dgm:pt>
    <dgm:pt modelId="{2A4D852E-7098-452F-8443-508D23300CF3}" type="pres">
      <dgm:prSet presAssocID="{0BA5A555-D766-4D2F-A69F-18115F5EB76B}" presName="spaceBetweenRectangles" presStyleCnt="0"/>
      <dgm:spPr/>
    </dgm:pt>
    <dgm:pt modelId="{6F430720-6702-463C-A60F-FB4C77E2E607}" type="pres">
      <dgm:prSet presAssocID="{77ACE4C7-9085-4BE0-9D56-FE6DEFD2B4EB}" presName="composite" presStyleCnt="0"/>
      <dgm:spPr/>
    </dgm:pt>
    <dgm:pt modelId="{36525857-D177-4641-91F8-4CDE25A90F49}" type="pres">
      <dgm:prSet presAssocID="{77ACE4C7-9085-4BE0-9D56-FE6DEFD2B4EB}" presName="ConnectorPoint" presStyleLbl="lnNode1" presStyleIdx="1" presStyleCnt="12"/>
      <dgm:spPr>
        <a:solidFill>
          <a:schemeClr val="dk2">
            <a:hueOff val="0"/>
            <a:satOff val="0"/>
            <a:lumOff val="0"/>
            <a:alphaOff val="0"/>
          </a:schemeClr>
        </a:solidFill>
        <a:ln w="6350">
          <a:noFill/>
        </a:ln>
        <a:effectLst/>
      </dgm:spPr>
    </dgm:pt>
    <dgm:pt modelId="{194E1EFB-A6FB-4057-B226-9234C96653CB}" type="pres">
      <dgm:prSet presAssocID="{77ACE4C7-9085-4BE0-9D56-FE6DEFD2B4EB}" presName="DropPinPlaceHolder" presStyleCnt="0"/>
      <dgm:spPr/>
    </dgm:pt>
    <dgm:pt modelId="{1A2ED0E3-1661-48A0-BB01-BEDFC7423F3E}" type="pres">
      <dgm:prSet presAssocID="{77ACE4C7-9085-4BE0-9D56-FE6DEFD2B4EB}" presName="DropPin" presStyleLbl="alignNode1" presStyleIdx="1" presStyleCnt="12"/>
      <dgm:spPr/>
    </dgm:pt>
    <dgm:pt modelId="{7D74E13E-6FD5-44E4-8358-77A6C638139C}" type="pres">
      <dgm:prSet presAssocID="{77ACE4C7-9085-4BE0-9D56-FE6DEFD2B4EB}" presName="Ellipse" presStyleLbl="fgAcc1" presStyleIdx="2" presStyleCnt="13"/>
      <dgm:spPr>
        <a:solidFill>
          <a:schemeClr val="accent2">
            <a:lumMod val="60000"/>
            <a:lumOff val="40000"/>
          </a:schemeClr>
        </a:solidFill>
        <a:ln>
          <a:noFill/>
        </a:ln>
        <a:effectLst/>
      </dgm:spPr>
    </dgm:pt>
    <dgm:pt modelId="{0D5A17A9-5D8F-4295-B58D-2EB72F139EC7}" type="pres">
      <dgm:prSet presAssocID="{77ACE4C7-9085-4BE0-9D56-FE6DEFD2B4EB}" presName="L2TextContainer" presStyleLbl="revTx" presStyleIdx="2" presStyleCnt="24">
        <dgm:presLayoutVars>
          <dgm:bulletEnabled val="1"/>
        </dgm:presLayoutVars>
      </dgm:prSet>
      <dgm:spPr/>
    </dgm:pt>
    <dgm:pt modelId="{747B134D-296A-4682-95DC-5908E9A7AF1E}" type="pres">
      <dgm:prSet presAssocID="{77ACE4C7-9085-4BE0-9D56-FE6DEFD2B4EB}" presName="L1TextContainer" presStyleLbl="revTx" presStyleIdx="3" presStyleCnt="24">
        <dgm:presLayoutVars>
          <dgm:chMax val="1"/>
          <dgm:chPref val="1"/>
          <dgm:bulletEnabled val="1"/>
        </dgm:presLayoutVars>
      </dgm:prSet>
      <dgm:spPr/>
    </dgm:pt>
    <dgm:pt modelId="{8E30E049-FE29-4CCD-A791-5CD7EB7A61E1}" type="pres">
      <dgm:prSet presAssocID="{77ACE4C7-9085-4BE0-9D56-FE6DEFD2B4EB}" presName="ConnectLine" presStyleLbl="sibTrans1D1" presStyleIdx="1" presStyleCnt="12"/>
      <dgm:spPr>
        <a:noFill/>
        <a:ln w="12700" cap="flat" cmpd="sng" algn="ctr">
          <a:solidFill>
            <a:schemeClr val="dk2">
              <a:hueOff val="0"/>
              <a:satOff val="0"/>
              <a:lumOff val="0"/>
              <a:alphaOff val="0"/>
            </a:schemeClr>
          </a:solidFill>
          <a:prstDash val="dash"/>
        </a:ln>
        <a:effectLst/>
      </dgm:spPr>
    </dgm:pt>
    <dgm:pt modelId="{E4E446D8-04BA-4821-94C5-4BC9128A14F3}" type="pres">
      <dgm:prSet presAssocID="{77ACE4C7-9085-4BE0-9D56-FE6DEFD2B4EB}" presName="EmptyPlaceHolder" presStyleCnt="0"/>
      <dgm:spPr/>
    </dgm:pt>
    <dgm:pt modelId="{E0DAEDA0-B19A-4C1D-A793-916D49326819}" type="pres">
      <dgm:prSet presAssocID="{D3FFF43D-1B45-4282-A120-C40CC8D7AEB6}" presName="spaceBetweenRectangles" presStyleCnt="0"/>
      <dgm:spPr/>
    </dgm:pt>
    <dgm:pt modelId="{4AD5D382-D504-4C72-9015-2428B5738B4B}" type="pres">
      <dgm:prSet presAssocID="{1E529C6E-C939-479A-A075-9E9B02837B50}" presName="composite" presStyleCnt="0"/>
      <dgm:spPr/>
    </dgm:pt>
    <dgm:pt modelId="{01139EBE-AC97-40BF-9782-E83F3CE42DF4}" type="pres">
      <dgm:prSet presAssocID="{1E529C6E-C939-479A-A075-9E9B02837B50}" presName="ConnectorPoint" presStyleLbl="lnNode1" presStyleIdx="2" presStyleCnt="12"/>
      <dgm:spPr>
        <a:solidFill>
          <a:schemeClr val="dk2">
            <a:hueOff val="0"/>
            <a:satOff val="0"/>
            <a:lumOff val="0"/>
            <a:alphaOff val="0"/>
          </a:schemeClr>
        </a:solidFill>
        <a:ln w="6350">
          <a:noFill/>
        </a:ln>
        <a:effectLst/>
      </dgm:spPr>
    </dgm:pt>
    <dgm:pt modelId="{E433A787-6263-444E-92E6-420C2A532776}" type="pres">
      <dgm:prSet presAssocID="{1E529C6E-C939-479A-A075-9E9B02837B50}" presName="DropPinPlaceHolder" presStyleCnt="0"/>
      <dgm:spPr/>
    </dgm:pt>
    <dgm:pt modelId="{87F73DED-482F-47D6-BE5F-208C1E63C8BD}" type="pres">
      <dgm:prSet presAssocID="{1E529C6E-C939-479A-A075-9E9B02837B50}" presName="DropPin" presStyleLbl="alignNode1" presStyleIdx="2" presStyleCnt="12"/>
      <dgm:spPr/>
    </dgm:pt>
    <dgm:pt modelId="{043EA9E2-9BF2-472B-8E05-0AF2D2E1EDAE}" type="pres">
      <dgm:prSet presAssocID="{1E529C6E-C939-479A-A075-9E9B02837B50}" presName="Ellipse" presStyleLbl="fgAcc1" presStyleIdx="3" presStyleCnt="13"/>
      <dgm:spPr>
        <a:solidFill>
          <a:srgbClr val="00B050"/>
        </a:solidFill>
        <a:ln>
          <a:noFill/>
        </a:ln>
        <a:effectLst/>
      </dgm:spPr>
    </dgm:pt>
    <dgm:pt modelId="{F4E084CE-4429-4BA8-B6AB-FBE6F08A9363}" type="pres">
      <dgm:prSet presAssocID="{1E529C6E-C939-479A-A075-9E9B02837B50}" presName="L2TextContainer" presStyleLbl="revTx" presStyleIdx="4" presStyleCnt="24">
        <dgm:presLayoutVars>
          <dgm:bulletEnabled val="1"/>
        </dgm:presLayoutVars>
      </dgm:prSet>
      <dgm:spPr/>
    </dgm:pt>
    <dgm:pt modelId="{1D59F906-2A4F-4555-8DD8-B7736186F7B0}" type="pres">
      <dgm:prSet presAssocID="{1E529C6E-C939-479A-A075-9E9B02837B50}" presName="L1TextContainer" presStyleLbl="revTx" presStyleIdx="5" presStyleCnt="24">
        <dgm:presLayoutVars>
          <dgm:chMax val="1"/>
          <dgm:chPref val="1"/>
          <dgm:bulletEnabled val="1"/>
        </dgm:presLayoutVars>
      </dgm:prSet>
      <dgm:spPr/>
    </dgm:pt>
    <dgm:pt modelId="{E6C0E1F8-839C-416D-A074-467AE9522EB3}" type="pres">
      <dgm:prSet presAssocID="{1E529C6E-C939-479A-A075-9E9B02837B50}" presName="ConnectLine" presStyleLbl="sibTrans1D1" presStyleIdx="2" presStyleCnt="12"/>
      <dgm:spPr>
        <a:noFill/>
        <a:ln w="12700" cap="flat" cmpd="sng" algn="ctr">
          <a:solidFill>
            <a:schemeClr val="dk2">
              <a:hueOff val="0"/>
              <a:satOff val="0"/>
              <a:lumOff val="0"/>
              <a:alphaOff val="0"/>
            </a:schemeClr>
          </a:solidFill>
          <a:prstDash val="dash"/>
        </a:ln>
        <a:effectLst/>
      </dgm:spPr>
    </dgm:pt>
    <dgm:pt modelId="{6838898A-EF8F-4488-8F59-48C1A9D9C48A}" type="pres">
      <dgm:prSet presAssocID="{1E529C6E-C939-479A-A075-9E9B02837B50}" presName="EmptyPlaceHolder" presStyleCnt="0"/>
      <dgm:spPr/>
    </dgm:pt>
    <dgm:pt modelId="{8AA2201E-DCF7-4099-A0E5-452DCBA56E9B}" type="pres">
      <dgm:prSet presAssocID="{192E80CB-2667-481C-8244-6EC4AEED1BC2}" presName="spaceBetweenRectangles" presStyleCnt="0"/>
      <dgm:spPr/>
    </dgm:pt>
    <dgm:pt modelId="{324456D5-3689-4F44-8FBB-893586F33F41}" type="pres">
      <dgm:prSet presAssocID="{F4B76808-426C-4ED7-8023-E62FD82D3715}" presName="composite" presStyleCnt="0"/>
      <dgm:spPr/>
    </dgm:pt>
    <dgm:pt modelId="{2056A52D-FBAB-480D-B110-F50B7DAA4450}" type="pres">
      <dgm:prSet presAssocID="{F4B76808-426C-4ED7-8023-E62FD82D3715}" presName="ConnectorPoint" presStyleLbl="lnNode1" presStyleIdx="3" presStyleCnt="12"/>
      <dgm:spPr>
        <a:solidFill>
          <a:schemeClr val="dk2">
            <a:hueOff val="0"/>
            <a:satOff val="0"/>
            <a:lumOff val="0"/>
            <a:alphaOff val="0"/>
          </a:schemeClr>
        </a:solidFill>
        <a:ln w="6350">
          <a:noFill/>
        </a:ln>
        <a:effectLst/>
      </dgm:spPr>
    </dgm:pt>
    <dgm:pt modelId="{907E7048-557A-458F-8448-41E473A2ADFB}" type="pres">
      <dgm:prSet presAssocID="{F4B76808-426C-4ED7-8023-E62FD82D3715}" presName="DropPinPlaceHolder" presStyleCnt="0"/>
      <dgm:spPr/>
    </dgm:pt>
    <dgm:pt modelId="{4A22D198-004A-4F6C-AA11-D79E7A579B25}" type="pres">
      <dgm:prSet presAssocID="{F4B76808-426C-4ED7-8023-E62FD82D3715}" presName="DropPin" presStyleLbl="alignNode1" presStyleIdx="3" presStyleCnt="12"/>
      <dgm:spPr/>
    </dgm:pt>
    <dgm:pt modelId="{C3F6EE7C-5326-4E7F-B70F-6DAE9E6E27CA}" type="pres">
      <dgm:prSet presAssocID="{F4B76808-426C-4ED7-8023-E62FD82D3715}" presName="Ellipse" presStyleLbl="fgAcc1" presStyleIdx="4" presStyleCnt="13"/>
      <dgm:spPr>
        <a:solidFill>
          <a:srgbClr val="FF0066"/>
        </a:solidFill>
        <a:ln>
          <a:noFill/>
        </a:ln>
        <a:effectLst/>
      </dgm:spPr>
    </dgm:pt>
    <dgm:pt modelId="{DB434F92-0DF5-4D93-97E9-8EB71CC1BC7C}" type="pres">
      <dgm:prSet presAssocID="{F4B76808-426C-4ED7-8023-E62FD82D3715}" presName="L2TextContainer" presStyleLbl="revTx" presStyleIdx="6" presStyleCnt="24">
        <dgm:presLayoutVars>
          <dgm:bulletEnabled val="1"/>
        </dgm:presLayoutVars>
      </dgm:prSet>
      <dgm:spPr/>
    </dgm:pt>
    <dgm:pt modelId="{B4CC2A32-B31F-4455-95DA-F46105D749DF}" type="pres">
      <dgm:prSet presAssocID="{F4B76808-426C-4ED7-8023-E62FD82D3715}" presName="L1TextContainer" presStyleLbl="revTx" presStyleIdx="7" presStyleCnt="24">
        <dgm:presLayoutVars>
          <dgm:chMax val="1"/>
          <dgm:chPref val="1"/>
          <dgm:bulletEnabled val="1"/>
        </dgm:presLayoutVars>
      </dgm:prSet>
      <dgm:spPr/>
    </dgm:pt>
    <dgm:pt modelId="{422BACEF-6E6A-4E0B-A78E-2FD61803474F}" type="pres">
      <dgm:prSet presAssocID="{F4B76808-426C-4ED7-8023-E62FD82D3715}" presName="ConnectLine" presStyleLbl="sibTrans1D1" presStyleIdx="3" presStyleCnt="12"/>
      <dgm:spPr>
        <a:noFill/>
        <a:ln w="12700" cap="flat" cmpd="sng" algn="ctr">
          <a:solidFill>
            <a:schemeClr val="dk2">
              <a:hueOff val="0"/>
              <a:satOff val="0"/>
              <a:lumOff val="0"/>
              <a:alphaOff val="0"/>
            </a:schemeClr>
          </a:solidFill>
          <a:prstDash val="dash"/>
        </a:ln>
        <a:effectLst/>
      </dgm:spPr>
    </dgm:pt>
    <dgm:pt modelId="{C1649548-85B0-4EBC-B764-2C37486817B0}" type="pres">
      <dgm:prSet presAssocID="{F4B76808-426C-4ED7-8023-E62FD82D3715}" presName="EmptyPlaceHolder" presStyleCnt="0"/>
      <dgm:spPr/>
    </dgm:pt>
    <dgm:pt modelId="{3ABBB5F7-4BB4-4544-A948-77C4547823BD}" type="pres">
      <dgm:prSet presAssocID="{0DB38789-7AC9-44FB-8B78-DD6EC9CD5110}" presName="spaceBetweenRectangles" presStyleCnt="0"/>
      <dgm:spPr/>
    </dgm:pt>
    <dgm:pt modelId="{59C08AF4-464C-4D51-A911-2CC9BE78296E}" type="pres">
      <dgm:prSet presAssocID="{167F7A16-594E-44BC-AF0B-CBECAC501816}" presName="composite" presStyleCnt="0"/>
      <dgm:spPr/>
    </dgm:pt>
    <dgm:pt modelId="{C1CBF721-B9C6-42DF-9BA6-0AF2089F364E}" type="pres">
      <dgm:prSet presAssocID="{167F7A16-594E-44BC-AF0B-CBECAC501816}" presName="ConnectorPoint" presStyleLbl="lnNode1" presStyleIdx="4" presStyleCnt="12"/>
      <dgm:spPr>
        <a:solidFill>
          <a:schemeClr val="dk2">
            <a:hueOff val="0"/>
            <a:satOff val="0"/>
            <a:lumOff val="0"/>
            <a:alphaOff val="0"/>
          </a:schemeClr>
        </a:solidFill>
        <a:ln w="6350">
          <a:noFill/>
        </a:ln>
        <a:effectLst/>
      </dgm:spPr>
    </dgm:pt>
    <dgm:pt modelId="{44407CB0-4C27-4547-8B0A-0509D1504CAE}" type="pres">
      <dgm:prSet presAssocID="{167F7A16-594E-44BC-AF0B-CBECAC501816}" presName="DropPinPlaceHolder" presStyleCnt="0"/>
      <dgm:spPr/>
    </dgm:pt>
    <dgm:pt modelId="{00BAF9E5-789A-48BA-8CBF-01DED2146D70}" type="pres">
      <dgm:prSet presAssocID="{167F7A16-594E-44BC-AF0B-CBECAC501816}" presName="DropPin" presStyleLbl="alignNode1" presStyleIdx="4" presStyleCnt="12"/>
      <dgm:spPr/>
    </dgm:pt>
    <dgm:pt modelId="{505CDF13-A10F-4DDB-B4E8-7ADE759FE2F1}" type="pres">
      <dgm:prSet presAssocID="{167F7A16-594E-44BC-AF0B-CBECAC501816}" presName="Ellipse" presStyleLbl="fgAcc1" presStyleIdx="5" presStyleCnt="13"/>
      <dgm:spPr>
        <a:solidFill>
          <a:schemeClr val="accent2">
            <a:lumMod val="60000"/>
            <a:lumOff val="40000"/>
          </a:schemeClr>
        </a:solidFill>
        <a:ln>
          <a:noFill/>
        </a:ln>
        <a:effectLst/>
      </dgm:spPr>
    </dgm:pt>
    <dgm:pt modelId="{D23C249B-91FB-4B29-9DF4-93BA34639A20}" type="pres">
      <dgm:prSet presAssocID="{167F7A16-594E-44BC-AF0B-CBECAC501816}" presName="L2TextContainer" presStyleLbl="revTx" presStyleIdx="8" presStyleCnt="24">
        <dgm:presLayoutVars>
          <dgm:bulletEnabled val="1"/>
        </dgm:presLayoutVars>
      </dgm:prSet>
      <dgm:spPr/>
    </dgm:pt>
    <dgm:pt modelId="{3A7ED3D0-C949-40F5-910D-D7EFB20529BA}" type="pres">
      <dgm:prSet presAssocID="{167F7A16-594E-44BC-AF0B-CBECAC501816}" presName="L1TextContainer" presStyleLbl="revTx" presStyleIdx="9" presStyleCnt="24">
        <dgm:presLayoutVars>
          <dgm:chMax val="1"/>
          <dgm:chPref val="1"/>
          <dgm:bulletEnabled val="1"/>
        </dgm:presLayoutVars>
      </dgm:prSet>
      <dgm:spPr/>
    </dgm:pt>
    <dgm:pt modelId="{BF4F1864-094B-45A1-99E9-CF883EA01071}" type="pres">
      <dgm:prSet presAssocID="{167F7A16-594E-44BC-AF0B-CBECAC501816}" presName="ConnectLine" presStyleLbl="sibTrans1D1" presStyleIdx="4" presStyleCnt="12"/>
      <dgm:spPr>
        <a:noFill/>
        <a:ln w="12700" cap="flat" cmpd="sng" algn="ctr">
          <a:solidFill>
            <a:schemeClr val="dk2">
              <a:hueOff val="0"/>
              <a:satOff val="0"/>
              <a:lumOff val="0"/>
              <a:alphaOff val="0"/>
            </a:schemeClr>
          </a:solidFill>
          <a:prstDash val="dash"/>
        </a:ln>
        <a:effectLst/>
      </dgm:spPr>
    </dgm:pt>
    <dgm:pt modelId="{4CFD3EE2-FFA3-4EFC-BCC7-FDBB58A060CC}" type="pres">
      <dgm:prSet presAssocID="{167F7A16-594E-44BC-AF0B-CBECAC501816}" presName="EmptyPlaceHolder" presStyleCnt="0"/>
      <dgm:spPr/>
    </dgm:pt>
    <dgm:pt modelId="{17692824-45E6-4B1D-B874-ABDFFD2A4E45}" type="pres">
      <dgm:prSet presAssocID="{F26B5CE3-924A-470F-952D-78558C4C872D}" presName="spaceBetweenRectangles" presStyleCnt="0"/>
      <dgm:spPr/>
    </dgm:pt>
    <dgm:pt modelId="{F39B2F3A-2398-4461-9CBE-BDE4C7DEF07D}" type="pres">
      <dgm:prSet presAssocID="{A22F51F7-C2D0-4142-8414-7D4AD4CFA001}" presName="composite" presStyleCnt="0"/>
      <dgm:spPr/>
    </dgm:pt>
    <dgm:pt modelId="{ED12D9BA-F6DB-4254-A454-7931276D7B2C}" type="pres">
      <dgm:prSet presAssocID="{A22F51F7-C2D0-4142-8414-7D4AD4CFA001}" presName="ConnectorPoint" presStyleLbl="lnNode1" presStyleIdx="5" presStyleCnt="12"/>
      <dgm:spPr>
        <a:solidFill>
          <a:schemeClr val="dk2">
            <a:hueOff val="0"/>
            <a:satOff val="0"/>
            <a:lumOff val="0"/>
            <a:alphaOff val="0"/>
          </a:schemeClr>
        </a:solidFill>
        <a:ln w="6350">
          <a:noFill/>
        </a:ln>
        <a:effectLst/>
      </dgm:spPr>
    </dgm:pt>
    <dgm:pt modelId="{6ECC6924-1EBA-4413-8F37-FB9597CEE05D}" type="pres">
      <dgm:prSet presAssocID="{A22F51F7-C2D0-4142-8414-7D4AD4CFA001}" presName="DropPinPlaceHolder" presStyleCnt="0"/>
      <dgm:spPr/>
    </dgm:pt>
    <dgm:pt modelId="{3D4EDF88-A33A-4024-83D9-749DBFF30F35}" type="pres">
      <dgm:prSet presAssocID="{A22F51F7-C2D0-4142-8414-7D4AD4CFA001}" presName="DropPin" presStyleLbl="alignNode1" presStyleIdx="5" presStyleCnt="12"/>
      <dgm:spPr/>
    </dgm:pt>
    <dgm:pt modelId="{6FF0FDFC-2EF5-49DE-9F9E-60EB51349D02}" type="pres">
      <dgm:prSet presAssocID="{A22F51F7-C2D0-4142-8414-7D4AD4CFA001}" presName="Ellipse" presStyleLbl="fgAcc1" presStyleIdx="6" presStyleCnt="13"/>
      <dgm:spPr>
        <a:solidFill>
          <a:srgbClr val="00B050"/>
        </a:solidFill>
        <a:ln>
          <a:noFill/>
        </a:ln>
        <a:effectLst/>
      </dgm:spPr>
    </dgm:pt>
    <dgm:pt modelId="{DE766CAB-B20D-422F-A405-BF24FF2D7E14}" type="pres">
      <dgm:prSet presAssocID="{A22F51F7-C2D0-4142-8414-7D4AD4CFA001}" presName="L2TextContainer" presStyleLbl="revTx" presStyleIdx="10" presStyleCnt="24">
        <dgm:presLayoutVars>
          <dgm:bulletEnabled val="1"/>
        </dgm:presLayoutVars>
      </dgm:prSet>
      <dgm:spPr/>
    </dgm:pt>
    <dgm:pt modelId="{A8048FFE-1E0F-4A02-ADE1-7172EC950FA3}" type="pres">
      <dgm:prSet presAssocID="{A22F51F7-C2D0-4142-8414-7D4AD4CFA001}" presName="L1TextContainer" presStyleLbl="revTx" presStyleIdx="11" presStyleCnt="24">
        <dgm:presLayoutVars>
          <dgm:chMax val="1"/>
          <dgm:chPref val="1"/>
          <dgm:bulletEnabled val="1"/>
        </dgm:presLayoutVars>
      </dgm:prSet>
      <dgm:spPr/>
    </dgm:pt>
    <dgm:pt modelId="{C5E91979-F584-4511-8F29-7000F8397A29}" type="pres">
      <dgm:prSet presAssocID="{A22F51F7-C2D0-4142-8414-7D4AD4CFA001}" presName="ConnectLine" presStyleLbl="sibTrans1D1" presStyleIdx="5" presStyleCnt="12" custLinFactNeighborX="29873"/>
      <dgm:spPr>
        <a:noFill/>
        <a:ln w="12700" cap="flat" cmpd="sng" algn="ctr">
          <a:solidFill>
            <a:schemeClr val="dk2">
              <a:hueOff val="0"/>
              <a:satOff val="0"/>
              <a:lumOff val="0"/>
              <a:alphaOff val="0"/>
            </a:schemeClr>
          </a:solidFill>
          <a:prstDash val="dash"/>
        </a:ln>
        <a:effectLst/>
      </dgm:spPr>
    </dgm:pt>
    <dgm:pt modelId="{9AC22D72-CDDD-4157-9BAA-1019BA2135E3}" type="pres">
      <dgm:prSet presAssocID="{A22F51F7-C2D0-4142-8414-7D4AD4CFA001}" presName="EmptyPlaceHolder" presStyleCnt="0"/>
      <dgm:spPr/>
    </dgm:pt>
    <dgm:pt modelId="{C91349B2-A888-4732-AE75-6FAACA77B6C6}" type="pres">
      <dgm:prSet presAssocID="{787BFA30-20E7-48CA-9AD5-E2FFAF3A0451}" presName="spaceBetweenRectangles" presStyleCnt="0"/>
      <dgm:spPr/>
    </dgm:pt>
    <dgm:pt modelId="{BDC15B2E-712E-4B50-B3DA-3FF9236A5679}" type="pres">
      <dgm:prSet presAssocID="{4753DF0F-CFC1-450B-8CFE-6463E66F0798}" presName="composite" presStyleCnt="0"/>
      <dgm:spPr/>
    </dgm:pt>
    <dgm:pt modelId="{54223F06-E927-47AD-8684-4372D54A093D}" type="pres">
      <dgm:prSet presAssocID="{4753DF0F-CFC1-450B-8CFE-6463E66F0798}" presName="ConnectorPoint" presStyleLbl="lnNode1" presStyleIdx="6" presStyleCnt="12"/>
      <dgm:spPr>
        <a:solidFill>
          <a:schemeClr val="dk2">
            <a:hueOff val="0"/>
            <a:satOff val="0"/>
            <a:lumOff val="0"/>
            <a:alphaOff val="0"/>
          </a:schemeClr>
        </a:solidFill>
        <a:ln w="6350">
          <a:noFill/>
        </a:ln>
        <a:effectLst/>
      </dgm:spPr>
    </dgm:pt>
    <dgm:pt modelId="{A035A922-858C-439B-B19F-B818B96747E5}" type="pres">
      <dgm:prSet presAssocID="{4753DF0F-CFC1-450B-8CFE-6463E66F0798}" presName="DropPinPlaceHolder" presStyleCnt="0"/>
      <dgm:spPr/>
    </dgm:pt>
    <dgm:pt modelId="{F3692F73-40A3-4BA8-A0CD-CB03E8A1F09B}" type="pres">
      <dgm:prSet presAssocID="{4753DF0F-CFC1-450B-8CFE-6463E66F0798}" presName="DropPin" presStyleLbl="alignNode1" presStyleIdx="6" presStyleCnt="12"/>
      <dgm:spPr/>
    </dgm:pt>
    <dgm:pt modelId="{46E29A76-2622-4790-8BB0-966A9B2B7EA5}" type="pres">
      <dgm:prSet presAssocID="{4753DF0F-CFC1-450B-8CFE-6463E66F0798}" presName="Ellipse" presStyleLbl="fgAcc1" presStyleIdx="7" presStyleCnt="13"/>
      <dgm:spPr>
        <a:solidFill>
          <a:srgbClr val="37B786">
            <a:alpha val="89804"/>
          </a:srgbClr>
        </a:solidFill>
        <a:ln>
          <a:solidFill>
            <a:schemeClr val="tx2">
              <a:lumMod val="75000"/>
            </a:schemeClr>
          </a:solidFill>
        </a:ln>
        <a:effectLst/>
      </dgm:spPr>
    </dgm:pt>
    <dgm:pt modelId="{79D11DF0-97CB-444A-9EF1-1500957F03C2}" type="pres">
      <dgm:prSet presAssocID="{4753DF0F-CFC1-450B-8CFE-6463E66F0798}" presName="L2TextContainer" presStyleLbl="revTx" presStyleIdx="12" presStyleCnt="24">
        <dgm:presLayoutVars>
          <dgm:bulletEnabled val="1"/>
        </dgm:presLayoutVars>
      </dgm:prSet>
      <dgm:spPr/>
    </dgm:pt>
    <dgm:pt modelId="{C44C953F-DDD4-4C2B-8FCC-7AD4C024C953}" type="pres">
      <dgm:prSet presAssocID="{4753DF0F-CFC1-450B-8CFE-6463E66F0798}" presName="L1TextContainer" presStyleLbl="revTx" presStyleIdx="13" presStyleCnt="24">
        <dgm:presLayoutVars>
          <dgm:chMax val="1"/>
          <dgm:chPref val="1"/>
          <dgm:bulletEnabled val="1"/>
        </dgm:presLayoutVars>
      </dgm:prSet>
      <dgm:spPr/>
    </dgm:pt>
    <dgm:pt modelId="{76CEB569-EEC2-4B46-BCA0-1D5A886DFD38}" type="pres">
      <dgm:prSet presAssocID="{4753DF0F-CFC1-450B-8CFE-6463E66F0798}" presName="ConnectLine" presStyleLbl="sibTrans1D1" presStyleIdx="6" presStyleCnt="12"/>
      <dgm:spPr>
        <a:noFill/>
        <a:ln w="12700" cap="flat" cmpd="sng" algn="ctr">
          <a:solidFill>
            <a:schemeClr val="dk2">
              <a:hueOff val="0"/>
              <a:satOff val="0"/>
              <a:lumOff val="0"/>
              <a:alphaOff val="0"/>
            </a:schemeClr>
          </a:solidFill>
          <a:prstDash val="dash"/>
        </a:ln>
        <a:effectLst/>
      </dgm:spPr>
    </dgm:pt>
    <dgm:pt modelId="{434AAD59-C1C3-44C3-A068-DFD075D3F3CE}" type="pres">
      <dgm:prSet presAssocID="{4753DF0F-CFC1-450B-8CFE-6463E66F0798}" presName="EmptyPlaceHolder" presStyleCnt="0"/>
      <dgm:spPr/>
    </dgm:pt>
    <dgm:pt modelId="{0AC602C4-B435-4E9E-9487-AF2B14A69531}" type="pres">
      <dgm:prSet presAssocID="{6C9CB13D-6945-4A83-B1F5-EF8759E861A2}" presName="spaceBetweenRectangles" presStyleCnt="0"/>
      <dgm:spPr/>
    </dgm:pt>
    <dgm:pt modelId="{5592DF3E-8CB4-4186-80FD-626E77EEACBA}" type="pres">
      <dgm:prSet presAssocID="{BFF30912-275C-49C4-9027-366AE69C1FB1}" presName="composite" presStyleCnt="0"/>
      <dgm:spPr/>
    </dgm:pt>
    <dgm:pt modelId="{E922089E-99C2-4F62-AFD6-6E729916A5D2}" type="pres">
      <dgm:prSet presAssocID="{BFF30912-275C-49C4-9027-366AE69C1FB1}" presName="ConnectorPoint" presStyleLbl="lnNode1" presStyleIdx="7" presStyleCnt="12"/>
      <dgm:spPr>
        <a:solidFill>
          <a:schemeClr val="dk2">
            <a:hueOff val="0"/>
            <a:satOff val="0"/>
            <a:lumOff val="0"/>
            <a:alphaOff val="0"/>
          </a:schemeClr>
        </a:solidFill>
        <a:ln w="6350">
          <a:noFill/>
        </a:ln>
        <a:effectLst/>
      </dgm:spPr>
    </dgm:pt>
    <dgm:pt modelId="{5487FA01-FC80-4390-9127-F8B82134FA21}" type="pres">
      <dgm:prSet presAssocID="{BFF30912-275C-49C4-9027-366AE69C1FB1}" presName="DropPinPlaceHolder" presStyleCnt="0"/>
      <dgm:spPr/>
    </dgm:pt>
    <dgm:pt modelId="{45E4B7F7-E132-466D-AA39-FA1EC7101AA9}" type="pres">
      <dgm:prSet presAssocID="{BFF30912-275C-49C4-9027-366AE69C1FB1}" presName="DropPin" presStyleLbl="alignNode1" presStyleIdx="7" presStyleCnt="12"/>
      <dgm:spPr/>
    </dgm:pt>
    <dgm:pt modelId="{E327CBF6-98D8-4B9E-9C97-F8CCA82671B1}" type="pres">
      <dgm:prSet presAssocID="{BFF30912-275C-49C4-9027-366AE69C1FB1}" presName="Ellipse" presStyleLbl="fgAcc1" presStyleIdx="8" presStyleCnt="13"/>
      <dgm:spPr>
        <a:solidFill>
          <a:schemeClr val="accent2">
            <a:lumMod val="60000"/>
            <a:lumOff val="40000"/>
          </a:schemeClr>
        </a:solidFill>
        <a:ln>
          <a:noFill/>
        </a:ln>
        <a:effectLst/>
      </dgm:spPr>
    </dgm:pt>
    <dgm:pt modelId="{5E2F22C7-E5C2-4625-B617-FFD3848F0993}" type="pres">
      <dgm:prSet presAssocID="{BFF30912-275C-49C4-9027-366AE69C1FB1}" presName="L2TextContainer" presStyleLbl="revTx" presStyleIdx="14" presStyleCnt="24">
        <dgm:presLayoutVars>
          <dgm:bulletEnabled val="1"/>
        </dgm:presLayoutVars>
      </dgm:prSet>
      <dgm:spPr/>
    </dgm:pt>
    <dgm:pt modelId="{3617CF20-31E4-478D-9DC6-8C8D4AEA84E1}" type="pres">
      <dgm:prSet presAssocID="{BFF30912-275C-49C4-9027-366AE69C1FB1}" presName="L1TextContainer" presStyleLbl="revTx" presStyleIdx="15" presStyleCnt="24">
        <dgm:presLayoutVars>
          <dgm:chMax val="1"/>
          <dgm:chPref val="1"/>
          <dgm:bulletEnabled val="1"/>
        </dgm:presLayoutVars>
      </dgm:prSet>
      <dgm:spPr/>
    </dgm:pt>
    <dgm:pt modelId="{9E4E7622-8BFE-45E2-B087-11C47ACAE23C}" type="pres">
      <dgm:prSet presAssocID="{BFF30912-275C-49C4-9027-366AE69C1FB1}" presName="ConnectLine" presStyleLbl="sibTrans1D1" presStyleIdx="7" presStyleCnt="12"/>
      <dgm:spPr>
        <a:noFill/>
        <a:ln w="12700" cap="flat" cmpd="sng" algn="ctr">
          <a:solidFill>
            <a:schemeClr val="dk2">
              <a:hueOff val="0"/>
              <a:satOff val="0"/>
              <a:lumOff val="0"/>
              <a:alphaOff val="0"/>
            </a:schemeClr>
          </a:solidFill>
          <a:prstDash val="dash"/>
        </a:ln>
        <a:effectLst/>
      </dgm:spPr>
    </dgm:pt>
    <dgm:pt modelId="{CDEE7170-71FB-4B20-8985-6B9B60E5192F}" type="pres">
      <dgm:prSet presAssocID="{BFF30912-275C-49C4-9027-366AE69C1FB1}" presName="EmptyPlaceHolder" presStyleCnt="0"/>
      <dgm:spPr/>
    </dgm:pt>
    <dgm:pt modelId="{36B785C1-4E78-45F8-AD0C-A5C6C701121E}" type="pres">
      <dgm:prSet presAssocID="{B4FBC7D0-4B2A-4CB4-BF9B-E86DD1BBE9B9}" presName="spaceBetweenRectangles" presStyleCnt="0"/>
      <dgm:spPr/>
    </dgm:pt>
    <dgm:pt modelId="{B62028AD-43E4-4689-80D7-04B3DF0E3F7E}" type="pres">
      <dgm:prSet presAssocID="{28050EB0-99F5-439C-98A9-BE74F14E246E}" presName="composite" presStyleCnt="0"/>
      <dgm:spPr/>
    </dgm:pt>
    <dgm:pt modelId="{85E563E7-1E26-439B-A915-C12E9FAAEE2D}" type="pres">
      <dgm:prSet presAssocID="{28050EB0-99F5-439C-98A9-BE74F14E246E}" presName="ConnectorPoint" presStyleLbl="lnNode1" presStyleIdx="8" presStyleCnt="12"/>
      <dgm:spPr>
        <a:solidFill>
          <a:schemeClr val="dk2">
            <a:hueOff val="0"/>
            <a:satOff val="0"/>
            <a:lumOff val="0"/>
            <a:alphaOff val="0"/>
          </a:schemeClr>
        </a:solidFill>
        <a:ln w="6350">
          <a:noFill/>
        </a:ln>
        <a:effectLst/>
      </dgm:spPr>
    </dgm:pt>
    <dgm:pt modelId="{0E8A9A7C-8879-4ED9-B16F-6274884AACE1}" type="pres">
      <dgm:prSet presAssocID="{28050EB0-99F5-439C-98A9-BE74F14E246E}" presName="DropPinPlaceHolder" presStyleCnt="0"/>
      <dgm:spPr/>
    </dgm:pt>
    <dgm:pt modelId="{8C90B0F1-C21B-49A5-A1D1-1B394A041E2A}" type="pres">
      <dgm:prSet presAssocID="{28050EB0-99F5-439C-98A9-BE74F14E246E}" presName="DropPin" presStyleLbl="alignNode1" presStyleIdx="8" presStyleCnt="12"/>
      <dgm:spPr/>
    </dgm:pt>
    <dgm:pt modelId="{F61FA090-7598-4FE3-8030-041AAC608CA4}" type="pres">
      <dgm:prSet presAssocID="{28050EB0-99F5-439C-98A9-BE74F14E246E}" presName="Ellipse" presStyleLbl="fgAcc1" presStyleIdx="9" presStyleCnt="13"/>
      <dgm:spPr>
        <a:solidFill>
          <a:srgbClr val="FF0066"/>
        </a:solidFill>
        <a:ln>
          <a:noFill/>
        </a:ln>
        <a:effectLst/>
      </dgm:spPr>
    </dgm:pt>
    <dgm:pt modelId="{1D2A4381-DBAF-46EF-802F-5411EE8CEBF9}" type="pres">
      <dgm:prSet presAssocID="{28050EB0-99F5-439C-98A9-BE74F14E246E}" presName="L2TextContainer" presStyleLbl="revTx" presStyleIdx="16" presStyleCnt="24">
        <dgm:presLayoutVars>
          <dgm:bulletEnabled val="1"/>
        </dgm:presLayoutVars>
      </dgm:prSet>
      <dgm:spPr/>
    </dgm:pt>
    <dgm:pt modelId="{3D477900-97EA-416B-B7C3-D2F8E0C3685E}" type="pres">
      <dgm:prSet presAssocID="{28050EB0-99F5-439C-98A9-BE74F14E246E}" presName="L1TextContainer" presStyleLbl="revTx" presStyleIdx="17" presStyleCnt="24">
        <dgm:presLayoutVars>
          <dgm:chMax val="1"/>
          <dgm:chPref val="1"/>
          <dgm:bulletEnabled val="1"/>
        </dgm:presLayoutVars>
      </dgm:prSet>
      <dgm:spPr/>
    </dgm:pt>
    <dgm:pt modelId="{63AF9F47-2AAA-477B-A35B-31AC36C633E4}" type="pres">
      <dgm:prSet presAssocID="{28050EB0-99F5-439C-98A9-BE74F14E246E}" presName="ConnectLine" presStyleLbl="sibTrans1D1" presStyleIdx="8" presStyleCnt="12"/>
      <dgm:spPr>
        <a:noFill/>
        <a:ln w="12700" cap="flat" cmpd="sng" algn="ctr">
          <a:solidFill>
            <a:schemeClr val="dk2">
              <a:hueOff val="0"/>
              <a:satOff val="0"/>
              <a:lumOff val="0"/>
              <a:alphaOff val="0"/>
            </a:schemeClr>
          </a:solidFill>
          <a:prstDash val="dash"/>
        </a:ln>
        <a:effectLst/>
      </dgm:spPr>
    </dgm:pt>
    <dgm:pt modelId="{ACDFDC47-551B-46C3-9AA7-6216BEC3B46B}" type="pres">
      <dgm:prSet presAssocID="{28050EB0-99F5-439C-98A9-BE74F14E246E}" presName="EmptyPlaceHolder" presStyleCnt="0"/>
      <dgm:spPr/>
    </dgm:pt>
    <dgm:pt modelId="{8519ADC7-F229-43C9-B780-EE929B755B54}" type="pres">
      <dgm:prSet presAssocID="{246BDE9B-84E0-414B-98E5-04839E290A70}" presName="spaceBetweenRectangles" presStyleCnt="0"/>
      <dgm:spPr/>
    </dgm:pt>
    <dgm:pt modelId="{24B24258-D424-4F13-834C-5D979A7BAA23}" type="pres">
      <dgm:prSet presAssocID="{7C238FB9-5F6C-442C-8033-54F0FA1D7E74}" presName="composite" presStyleCnt="0"/>
      <dgm:spPr/>
    </dgm:pt>
    <dgm:pt modelId="{879162C3-D51F-4157-BFE4-AB7D37606471}" type="pres">
      <dgm:prSet presAssocID="{7C238FB9-5F6C-442C-8033-54F0FA1D7E74}" presName="ConnectorPoint" presStyleLbl="lnNode1" presStyleIdx="9" presStyleCnt="12"/>
      <dgm:spPr>
        <a:solidFill>
          <a:schemeClr val="dk2">
            <a:hueOff val="0"/>
            <a:satOff val="0"/>
            <a:lumOff val="0"/>
            <a:alphaOff val="0"/>
          </a:schemeClr>
        </a:solidFill>
        <a:ln w="6350">
          <a:noFill/>
        </a:ln>
        <a:effectLst/>
      </dgm:spPr>
    </dgm:pt>
    <dgm:pt modelId="{8454FB0F-827F-457A-B75E-0EAB6196AA75}" type="pres">
      <dgm:prSet presAssocID="{7C238FB9-5F6C-442C-8033-54F0FA1D7E74}" presName="DropPinPlaceHolder" presStyleCnt="0"/>
      <dgm:spPr/>
    </dgm:pt>
    <dgm:pt modelId="{CC88EC70-E7E1-4B1B-AF4B-EDEF37C8CB9E}" type="pres">
      <dgm:prSet presAssocID="{7C238FB9-5F6C-442C-8033-54F0FA1D7E74}" presName="DropPin" presStyleLbl="alignNode1" presStyleIdx="9" presStyleCnt="12"/>
      <dgm:spPr/>
    </dgm:pt>
    <dgm:pt modelId="{92461A60-E281-4852-B79C-DA96C3ED5469}" type="pres">
      <dgm:prSet presAssocID="{7C238FB9-5F6C-442C-8033-54F0FA1D7E74}" presName="Ellipse" presStyleLbl="fgAcc1" presStyleIdx="10" presStyleCnt="13"/>
      <dgm:spPr>
        <a:solidFill>
          <a:schemeClr val="tx2">
            <a:lumMod val="60000"/>
            <a:lumOff val="40000"/>
            <a:alpha val="90000"/>
          </a:schemeClr>
        </a:solidFill>
        <a:ln>
          <a:noFill/>
        </a:ln>
        <a:effectLst/>
      </dgm:spPr>
    </dgm:pt>
    <dgm:pt modelId="{22C74A1C-792A-4CBC-A95A-EEFE54081A8F}" type="pres">
      <dgm:prSet presAssocID="{7C238FB9-5F6C-442C-8033-54F0FA1D7E74}" presName="L2TextContainer" presStyleLbl="revTx" presStyleIdx="18" presStyleCnt="24">
        <dgm:presLayoutVars>
          <dgm:bulletEnabled val="1"/>
        </dgm:presLayoutVars>
      </dgm:prSet>
      <dgm:spPr/>
    </dgm:pt>
    <dgm:pt modelId="{A2B26611-9CB8-4FD7-8382-CEC4C4373FA4}" type="pres">
      <dgm:prSet presAssocID="{7C238FB9-5F6C-442C-8033-54F0FA1D7E74}" presName="L1TextContainer" presStyleLbl="revTx" presStyleIdx="19" presStyleCnt="24">
        <dgm:presLayoutVars>
          <dgm:chMax val="1"/>
          <dgm:chPref val="1"/>
          <dgm:bulletEnabled val="1"/>
        </dgm:presLayoutVars>
      </dgm:prSet>
      <dgm:spPr/>
    </dgm:pt>
    <dgm:pt modelId="{7E345FB5-CD16-4390-B6A3-449195963C73}" type="pres">
      <dgm:prSet presAssocID="{7C238FB9-5F6C-442C-8033-54F0FA1D7E74}" presName="ConnectLine" presStyleLbl="sibTrans1D1" presStyleIdx="9" presStyleCnt="12"/>
      <dgm:spPr>
        <a:noFill/>
        <a:ln w="12700" cap="flat" cmpd="sng" algn="ctr">
          <a:solidFill>
            <a:schemeClr val="dk2">
              <a:hueOff val="0"/>
              <a:satOff val="0"/>
              <a:lumOff val="0"/>
              <a:alphaOff val="0"/>
            </a:schemeClr>
          </a:solidFill>
          <a:prstDash val="dash"/>
        </a:ln>
        <a:effectLst/>
      </dgm:spPr>
    </dgm:pt>
    <dgm:pt modelId="{2B8F26E2-BBCC-4F49-B88E-EDFC2A281FA1}" type="pres">
      <dgm:prSet presAssocID="{7C238FB9-5F6C-442C-8033-54F0FA1D7E74}" presName="EmptyPlaceHolder" presStyleCnt="0"/>
      <dgm:spPr/>
    </dgm:pt>
    <dgm:pt modelId="{2677369B-797C-48FB-B84C-414CF304E80B}" type="pres">
      <dgm:prSet presAssocID="{299B70D8-7A4E-4CEB-9DDA-0B3387D78F79}" presName="spaceBetweenRectangles" presStyleCnt="0"/>
      <dgm:spPr/>
    </dgm:pt>
    <dgm:pt modelId="{55CDE12B-F29D-4D03-A940-21E05FC2B927}" type="pres">
      <dgm:prSet presAssocID="{F8110AE7-2E68-47CC-BFA2-C9839A7BCFDD}" presName="composite" presStyleCnt="0"/>
      <dgm:spPr/>
    </dgm:pt>
    <dgm:pt modelId="{FCA61A04-D73A-448D-BBAC-5CBC65678FC5}" type="pres">
      <dgm:prSet presAssocID="{F8110AE7-2E68-47CC-BFA2-C9839A7BCFDD}" presName="ConnectorPoint" presStyleLbl="lnNode1" presStyleIdx="10" presStyleCnt="12"/>
      <dgm:spPr>
        <a:solidFill>
          <a:schemeClr val="dk2">
            <a:hueOff val="0"/>
            <a:satOff val="0"/>
            <a:lumOff val="0"/>
            <a:alphaOff val="0"/>
          </a:schemeClr>
        </a:solidFill>
        <a:ln w="6350">
          <a:noFill/>
        </a:ln>
        <a:effectLst/>
      </dgm:spPr>
    </dgm:pt>
    <dgm:pt modelId="{183853A6-5F00-4ECF-A72A-6626A87364C8}" type="pres">
      <dgm:prSet presAssocID="{F8110AE7-2E68-47CC-BFA2-C9839A7BCFDD}" presName="DropPinPlaceHolder" presStyleCnt="0"/>
      <dgm:spPr/>
    </dgm:pt>
    <dgm:pt modelId="{6300399A-0092-42D2-9E6C-65EFA67B603E}" type="pres">
      <dgm:prSet presAssocID="{F8110AE7-2E68-47CC-BFA2-C9839A7BCFDD}" presName="DropPin" presStyleLbl="alignNode1" presStyleIdx="10" presStyleCnt="12"/>
      <dgm:spPr/>
    </dgm:pt>
    <dgm:pt modelId="{1D4A6719-BB80-4F34-8142-5179A573F0F1}" type="pres">
      <dgm:prSet presAssocID="{F8110AE7-2E68-47CC-BFA2-C9839A7BCFDD}" presName="Ellipse" presStyleLbl="fgAcc1" presStyleIdx="11" presStyleCnt="13"/>
      <dgm:spPr>
        <a:solidFill>
          <a:srgbClr val="FF0066"/>
        </a:solidFill>
        <a:ln>
          <a:noFill/>
        </a:ln>
        <a:effectLst/>
      </dgm:spPr>
    </dgm:pt>
    <dgm:pt modelId="{9FCCC635-D388-40BF-976B-728CAFC5A008}" type="pres">
      <dgm:prSet presAssocID="{F8110AE7-2E68-47CC-BFA2-C9839A7BCFDD}" presName="L2TextContainer" presStyleLbl="revTx" presStyleIdx="20" presStyleCnt="24">
        <dgm:presLayoutVars>
          <dgm:bulletEnabled val="1"/>
        </dgm:presLayoutVars>
      </dgm:prSet>
      <dgm:spPr/>
    </dgm:pt>
    <dgm:pt modelId="{1D8BB761-6E3B-41DB-8832-40E1A8D6A9D1}" type="pres">
      <dgm:prSet presAssocID="{F8110AE7-2E68-47CC-BFA2-C9839A7BCFDD}" presName="L1TextContainer" presStyleLbl="revTx" presStyleIdx="21" presStyleCnt="24">
        <dgm:presLayoutVars>
          <dgm:chMax val="1"/>
          <dgm:chPref val="1"/>
          <dgm:bulletEnabled val="1"/>
        </dgm:presLayoutVars>
      </dgm:prSet>
      <dgm:spPr/>
    </dgm:pt>
    <dgm:pt modelId="{88F6711E-92A1-44E4-B66D-2AAC0D6B17B3}" type="pres">
      <dgm:prSet presAssocID="{F8110AE7-2E68-47CC-BFA2-C9839A7BCFDD}" presName="ConnectLine" presStyleLbl="sibTrans1D1" presStyleIdx="10" presStyleCnt="12"/>
      <dgm:spPr>
        <a:noFill/>
        <a:ln w="12700" cap="flat" cmpd="sng" algn="ctr">
          <a:solidFill>
            <a:schemeClr val="dk2">
              <a:hueOff val="0"/>
              <a:satOff val="0"/>
              <a:lumOff val="0"/>
              <a:alphaOff val="0"/>
            </a:schemeClr>
          </a:solidFill>
          <a:prstDash val="dash"/>
        </a:ln>
        <a:effectLst/>
      </dgm:spPr>
    </dgm:pt>
    <dgm:pt modelId="{4AB4BAD2-592C-4EC6-8ED7-D943D46E5060}" type="pres">
      <dgm:prSet presAssocID="{F8110AE7-2E68-47CC-BFA2-C9839A7BCFDD}" presName="EmptyPlaceHolder" presStyleCnt="0"/>
      <dgm:spPr/>
    </dgm:pt>
    <dgm:pt modelId="{89925538-9DDC-4BF6-98A3-4FF7F73EC9AA}" type="pres">
      <dgm:prSet presAssocID="{77CB7DE0-F850-4339-A42A-A5A1FA6FBBB6}" presName="spaceBetweenRectangles" presStyleCnt="0"/>
      <dgm:spPr/>
    </dgm:pt>
    <dgm:pt modelId="{7E6EF8A9-B6F7-4A6C-ADC7-00E3A6166955}" type="pres">
      <dgm:prSet presAssocID="{CF40D5D9-30F5-4F36-BB93-3B1FC34B0113}" presName="composite" presStyleCnt="0"/>
      <dgm:spPr/>
    </dgm:pt>
    <dgm:pt modelId="{74DA25C9-0B0F-43D7-8C71-AEC7FDC72EA7}" type="pres">
      <dgm:prSet presAssocID="{CF40D5D9-30F5-4F36-BB93-3B1FC34B0113}" presName="ConnectorPoint" presStyleLbl="lnNode1" presStyleIdx="11" presStyleCnt="12"/>
      <dgm:spPr>
        <a:solidFill>
          <a:schemeClr val="dk2">
            <a:hueOff val="0"/>
            <a:satOff val="0"/>
            <a:lumOff val="0"/>
            <a:alphaOff val="0"/>
          </a:schemeClr>
        </a:solidFill>
        <a:ln w="6350">
          <a:noFill/>
        </a:ln>
        <a:effectLst/>
      </dgm:spPr>
    </dgm:pt>
    <dgm:pt modelId="{C919223A-0B5D-4A07-8583-64947FCB7F83}" type="pres">
      <dgm:prSet presAssocID="{CF40D5D9-30F5-4F36-BB93-3B1FC34B0113}" presName="DropPinPlaceHolder" presStyleCnt="0"/>
      <dgm:spPr/>
    </dgm:pt>
    <dgm:pt modelId="{1D666F38-05A5-4A58-BD4D-0B0F30F9098C}" type="pres">
      <dgm:prSet presAssocID="{CF40D5D9-30F5-4F36-BB93-3B1FC34B0113}" presName="DropPin" presStyleLbl="alignNode1" presStyleIdx="11" presStyleCnt="12"/>
      <dgm:spPr/>
    </dgm:pt>
    <dgm:pt modelId="{0DF1F93B-431F-4B69-93A6-88D414247395}" type="pres">
      <dgm:prSet presAssocID="{CF40D5D9-30F5-4F36-BB93-3B1FC34B0113}" presName="Ellipse" presStyleLbl="fgAcc1" presStyleIdx="12" presStyleCnt="13"/>
      <dgm:spPr>
        <a:solidFill>
          <a:schemeClr val="accent2">
            <a:lumMod val="60000"/>
            <a:lumOff val="40000"/>
          </a:schemeClr>
        </a:solidFill>
        <a:ln>
          <a:noFill/>
        </a:ln>
        <a:effectLst/>
      </dgm:spPr>
    </dgm:pt>
    <dgm:pt modelId="{349EF088-ABE8-496B-984A-8372B2F23713}" type="pres">
      <dgm:prSet presAssocID="{CF40D5D9-30F5-4F36-BB93-3B1FC34B0113}" presName="L2TextContainer" presStyleLbl="revTx" presStyleIdx="22" presStyleCnt="24">
        <dgm:presLayoutVars>
          <dgm:bulletEnabled val="1"/>
        </dgm:presLayoutVars>
      </dgm:prSet>
      <dgm:spPr/>
    </dgm:pt>
    <dgm:pt modelId="{C936631C-CAA8-421E-A6AD-C403C58982C2}" type="pres">
      <dgm:prSet presAssocID="{CF40D5D9-30F5-4F36-BB93-3B1FC34B0113}" presName="L1TextContainer" presStyleLbl="revTx" presStyleIdx="23" presStyleCnt="24">
        <dgm:presLayoutVars>
          <dgm:chMax val="1"/>
          <dgm:chPref val="1"/>
          <dgm:bulletEnabled val="1"/>
        </dgm:presLayoutVars>
      </dgm:prSet>
      <dgm:spPr/>
    </dgm:pt>
    <dgm:pt modelId="{A6232F60-689A-4244-87C0-A499C1517EDB}" type="pres">
      <dgm:prSet presAssocID="{CF40D5D9-30F5-4F36-BB93-3B1FC34B0113}" presName="ConnectLine" presStyleLbl="sibTrans1D1" presStyleIdx="11" presStyleCnt="12"/>
      <dgm:spPr>
        <a:noFill/>
        <a:ln w="12700" cap="flat" cmpd="sng" algn="ctr">
          <a:solidFill>
            <a:schemeClr val="dk2">
              <a:hueOff val="0"/>
              <a:satOff val="0"/>
              <a:lumOff val="0"/>
              <a:alphaOff val="0"/>
            </a:schemeClr>
          </a:solidFill>
          <a:prstDash val="dash"/>
        </a:ln>
        <a:effectLst/>
      </dgm:spPr>
    </dgm:pt>
    <dgm:pt modelId="{AE8E4C5A-8F8D-4C40-A4BE-D85B1A8A3180}" type="pres">
      <dgm:prSet presAssocID="{CF40D5D9-30F5-4F36-BB93-3B1FC34B0113}" presName="EmptyPlaceHolder" presStyleCnt="0"/>
      <dgm:spPr/>
    </dgm:pt>
  </dgm:ptLst>
  <dgm:cxnLst>
    <dgm:cxn modelId="{E936B409-B939-41AF-B6BB-47355A7192A1}" type="presOf" srcId="{F8110AE7-2E68-47CC-BFA2-C9839A7BCFDD}" destId="{1D8BB761-6E3B-41DB-8832-40E1A8D6A9D1}" srcOrd="0" destOrd="0" presId="urn:microsoft.com/office/officeart/2017/3/layout/DropPinTimeline"/>
    <dgm:cxn modelId="{806CF717-15B9-4D96-9136-0CC08358B2A5}" srcId="{63085546-7C7C-4B3E-ABEB-2669F1A65FB2}" destId="{167F7A16-594E-44BC-AF0B-CBECAC501816}" srcOrd="4" destOrd="0" parTransId="{05F434A3-74FC-4B98-893B-F984C13D6457}" sibTransId="{F26B5CE3-924A-470F-952D-78558C4C872D}"/>
    <dgm:cxn modelId="{2893D41D-00C1-4BBE-9EFD-E1AE4E2FDE2C}" srcId="{63085546-7C7C-4B3E-ABEB-2669F1A65FB2}" destId="{F8110AE7-2E68-47CC-BFA2-C9839A7BCFDD}" srcOrd="10" destOrd="0" parTransId="{1E1FEA60-D0A8-4065-ADB0-4B8F41A2E64C}" sibTransId="{77CB7DE0-F850-4339-A42A-A5A1FA6FBBB6}"/>
    <dgm:cxn modelId="{4A9BDA63-F484-4C6F-82EE-A70E4989C51E}" srcId="{63085546-7C7C-4B3E-ABEB-2669F1A65FB2}" destId="{24A9597D-5431-450F-AD87-033459639606}" srcOrd="0" destOrd="0" parTransId="{B6FF8757-9A76-482B-8201-FE1E251F796A}" sibTransId="{0BA5A555-D766-4D2F-A69F-18115F5EB76B}"/>
    <dgm:cxn modelId="{FE671A6D-1456-4CCF-88ED-2BB095BCCF96}" type="presOf" srcId="{167F7A16-594E-44BC-AF0B-CBECAC501816}" destId="{3A7ED3D0-C949-40F5-910D-D7EFB20529BA}" srcOrd="0" destOrd="0" presId="urn:microsoft.com/office/officeart/2017/3/layout/DropPinTimeline"/>
    <dgm:cxn modelId="{861B3B4F-E5E3-40D0-AC6D-406B4FE0DAD2}" srcId="{63085546-7C7C-4B3E-ABEB-2669F1A65FB2}" destId="{CF40D5D9-30F5-4F36-BB93-3B1FC34B0113}" srcOrd="11" destOrd="0" parTransId="{32CBCC56-A98C-4B88-8CFF-5AA089B22DF1}" sibTransId="{76CB0626-5A66-4768-9119-D2910A828563}"/>
    <dgm:cxn modelId="{D0DA4655-6381-4016-833C-09EC25EB24CA}" type="presOf" srcId="{7C238FB9-5F6C-442C-8033-54F0FA1D7E74}" destId="{A2B26611-9CB8-4FD7-8382-CEC4C4373FA4}" srcOrd="0" destOrd="0" presId="urn:microsoft.com/office/officeart/2017/3/layout/DropPinTimeline"/>
    <dgm:cxn modelId="{08E83757-7039-45A5-B597-E2E08CE54937}" srcId="{63085546-7C7C-4B3E-ABEB-2669F1A65FB2}" destId="{A22F51F7-C2D0-4142-8414-7D4AD4CFA001}" srcOrd="5" destOrd="0" parTransId="{466D650B-FD63-47ED-BD47-2103D4D4E462}" sibTransId="{787BFA30-20E7-48CA-9AD5-E2FFAF3A0451}"/>
    <dgm:cxn modelId="{1FEE5F83-143F-4192-B307-1EC80295ED06}" type="presOf" srcId="{28050EB0-99F5-439C-98A9-BE74F14E246E}" destId="{3D477900-97EA-416B-B7C3-D2F8E0C3685E}" srcOrd="0" destOrd="0" presId="urn:microsoft.com/office/officeart/2017/3/layout/DropPinTimeline"/>
    <dgm:cxn modelId="{53E9978D-C435-4427-8DB4-EB7B58439F11}" type="presOf" srcId="{A22F51F7-C2D0-4142-8414-7D4AD4CFA001}" destId="{A8048FFE-1E0F-4A02-ADE1-7172EC950FA3}" srcOrd="0" destOrd="0" presId="urn:microsoft.com/office/officeart/2017/3/layout/DropPinTimeline"/>
    <dgm:cxn modelId="{247DE591-0579-4FF5-9C62-940C4F67096B}" type="presOf" srcId="{63085546-7C7C-4B3E-ABEB-2669F1A65FB2}" destId="{7A5D3400-AF5B-4297-8592-4C1EDB9D0973}" srcOrd="0" destOrd="0" presId="urn:microsoft.com/office/officeart/2017/3/layout/DropPinTimeline"/>
    <dgm:cxn modelId="{41CBED91-7EF2-4B15-A93F-98926B6D3FC0}" srcId="{63085546-7C7C-4B3E-ABEB-2669F1A65FB2}" destId="{7C238FB9-5F6C-442C-8033-54F0FA1D7E74}" srcOrd="9" destOrd="0" parTransId="{9C6A062A-AFCF-4503-BD1D-A2C9E8F8FB4C}" sibTransId="{299B70D8-7A4E-4CEB-9DDA-0B3387D78F79}"/>
    <dgm:cxn modelId="{20985C97-DB94-45CE-8474-2474D01C02A8}" srcId="{63085546-7C7C-4B3E-ABEB-2669F1A65FB2}" destId="{4753DF0F-CFC1-450B-8CFE-6463E66F0798}" srcOrd="6" destOrd="0" parTransId="{8DEFDD15-CA1A-4213-BC5A-0F1583C2CE2C}" sibTransId="{6C9CB13D-6945-4A83-B1F5-EF8759E861A2}"/>
    <dgm:cxn modelId="{A9DFF497-C142-4C61-87D2-7CF13795F8F5}" srcId="{63085546-7C7C-4B3E-ABEB-2669F1A65FB2}" destId="{77ACE4C7-9085-4BE0-9D56-FE6DEFD2B4EB}" srcOrd="1" destOrd="0" parTransId="{0F839757-2283-4C34-ABFF-04D2023F1424}" sibTransId="{D3FFF43D-1B45-4282-A120-C40CC8D7AEB6}"/>
    <dgm:cxn modelId="{21F961AC-EDAD-4695-BA1F-387B3D2626B1}" type="presOf" srcId="{4753DF0F-CFC1-450B-8CFE-6463E66F0798}" destId="{C44C953F-DDD4-4C2B-8FCC-7AD4C024C953}" srcOrd="0" destOrd="0" presId="urn:microsoft.com/office/officeart/2017/3/layout/DropPinTimeline"/>
    <dgm:cxn modelId="{99746BB5-7122-43B8-8680-CF610F03585C}" srcId="{63085546-7C7C-4B3E-ABEB-2669F1A65FB2}" destId="{1E529C6E-C939-479A-A075-9E9B02837B50}" srcOrd="2" destOrd="0" parTransId="{46B3C017-F97A-4640-992A-33AEE06B2EFC}" sibTransId="{192E80CB-2667-481C-8244-6EC4AEED1BC2}"/>
    <dgm:cxn modelId="{390509BE-B31E-4687-A649-86DC2240DA54}" srcId="{63085546-7C7C-4B3E-ABEB-2669F1A65FB2}" destId="{BFF30912-275C-49C4-9027-366AE69C1FB1}" srcOrd="7" destOrd="0" parTransId="{E30D1E08-5645-45F2-BDBA-94038F6CE614}" sibTransId="{B4FBC7D0-4B2A-4CB4-BF9B-E86DD1BBE9B9}"/>
    <dgm:cxn modelId="{82F4DABF-AFAF-45C9-9B87-D43BA3053769}" type="presOf" srcId="{24A9597D-5431-450F-AD87-033459639606}" destId="{8CBA863D-5AD2-4756-8C8B-E5B3C048DE9D}" srcOrd="0" destOrd="0" presId="urn:microsoft.com/office/officeart/2017/3/layout/DropPinTimeline"/>
    <dgm:cxn modelId="{94A2B7C3-0BF3-4762-A4E2-236107B4B4FD}" srcId="{63085546-7C7C-4B3E-ABEB-2669F1A65FB2}" destId="{28050EB0-99F5-439C-98A9-BE74F14E246E}" srcOrd="8" destOrd="0" parTransId="{7452CEF7-C3B1-4DD0-AA96-D99CA218452B}" sibTransId="{246BDE9B-84E0-414B-98E5-04839E290A70}"/>
    <dgm:cxn modelId="{09413BCC-A66A-4585-BBA9-BC83FDF7F874}" type="presOf" srcId="{CF40D5D9-30F5-4F36-BB93-3B1FC34B0113}" destId="{C936631C-CAA8-421E-A6AD-C403C58982C2}" srcOrd="0" destOrd="0" presId="urn:microsoft.com/office/officeart/2017/3/layout/DropPinTimeline"/>
    <dgm:cxn modelId="{43AD6AD2-8807-4B5F-A10E-4D97BBBC4BC6}" srcId="{63085546-7C7C-4B3E-ABEB-2669F1A65FB2}" destId="{F4B76808-426C-4ED7-8023-E62FD82D3715}" srcOrd="3" destOrd="0" parTransId="{8DE75519-8680-4C48-8EAB-4261D870F010}" sibTransId="{0DB38789-7AC9-44FB-8B78-DD6EC9CD5110}"/>
    <dgm:cxn modelId="{E3F1F4D8-8B23-4C22-BA4A-E78DEBE06423}" type="presOf" srcId="{1E529C6E-C939-479A-A075-9E9B02837B50}" destId="{1D59F906-2A4F-4555-8DD8-B7736186F7B0}" srcOrd="0" destOrd="0" presId="urn:microsoft.com/office/officeart/2017/3/layout/DropPinTimeline"/>
    <dgm:cxn modelId="{6032A0E7-AAE4-45CC-8596-0BA52A9B4184}" type="presOf" srcId="{F4B76808-426C-4ED7-8023-E62FD82D3715}" destId="{B4CC2A32-B31F-4455-95DA-F46105D749DF}" srcOrd="0" destOrd="0" presId="urn:microsoft.com/office/officeart/2017/3/layout/DropPinTimeline"/>
    <dgm:cxn modelId="{0DA35FEF-00F2-4BDE-973A-D7211EE2EA89}" type="presOf" srcId="{77ACE4C7-9085-4BE0-9D56-FE6DEFD2B4EB}" destId="{747B134D-296A-4682-95DC-5908E9A7AF1E}" srcOrd="0" destOrd="0" presId="urn:microsoft.com/office/officeart/2017/3/layout/DropPinTimeline"/>
    <dgm:cxn modelId="{B5FFE8F6-CCB6-4E67-8456-A88A9FE8159B}" type="presOf" srcId="{BFF30912-275C-49C4-9027-366AE69C1FB1}" destId="{3617CF20-31E4-478D-9DC6-8C8D4AEA84E1}" srcOrd="0" destOrd="0" presId="urn:microsoft.com/office/officeart/2017/3/layout/DropPinTimeline"/>
    <dgm:cxn modelId="{DA6A51DB-6C18-400B-9DA5-E8330852483B}" type="presParOf" srcId="{7A5D3400-AF5B-4297-8592-4C1EDB9D0973}" destId="{BD204284-1F7C-4D58-BC79-8C2DEE7E9FAF}" srcOrd="0" destOrd="0" presId="urn:microsoft.com/office/officeart/2017/3/layout/DropPinTimeline"/>
    <dgm:cxn modelId="{B682209A-D180-4D3D-A7FE-3FF4623AAAC8}" type="presParOf" srcId="{7A5D3400-AF5B-4297-8592-4C1EDB9D0973}" destId="{46A6B157-7198-41C4-9D25-C4F8885F1B6F}" srcOrd="1" destOrd="0" presId="urn:microsoft.com/office/officeart/2017/3/layout/DropPinTimeline"/>
    <dgm:cxn modelId="{25DBAB43-228A-4753-8439-A1F5023CFD99}" type="presParOf" srcId="{46A6B157-7198-41C4-9D25-C4F8885F1B6F}" destId="{35D4265B-9CC2-4F33-AA01-7ED8B091771A}" srcOrd="0" destOrd="0" presId="urn:microsoft.com/office/officeart/2017/3/layout/DropPinTimeline"/>
    <dgm:cxn modelId="{6D10FA7A-4AB7-4139-9AAD-C63B04624AF9}" type="presParOf" srcId="{35D4265B-9CC2-4F33-AA01-7ED8B091771A}" destId="{DA2037BF-1D5B-46AB-9007-789D01C32456}" srcOrd="0" destOrd="0" presId="urn:microsoft.com/office/officeart/2017/3/layout/DropPinTimeline"/>
    <dgm:cxn modelId="{1C9CDDAA-341D-4D50-8941-05BB371ED5AB}" type="presParOf" srcId="{35D4265B-9CC2-4F33-AA01-7ED8B091771A}" destId="{3D071174-4AC5-47D5-A502-7CCB2D4EAF26}" srcOrd="1" destOrd="0" presId="urn:microsoft.com/office/officeart/2017/3/layout/DropPinTimeline"/>
    <dgm:cxn modelId="{A76436D9-9E82-4C9F-906C-7744FDD5D931}" type="presParOf" srcId="{3D071174-4AC5-47D5-A502-7CCB2D4EAF26}" destId="{E2320E50-EF1B-42E0-A56D-8BBC5FDA6D41}" srcOrd="0" destOrd="0" presId="urn:microsoft.com/office/officeart/2017/3/layout/DropPinTimeline"/>
    <dgm:cxn modelId="{B1EC0149-5B00-4B16-AB3F-29A744E516BC}" type="presParOf" srcId="{3D071174-4AC5-47D5-A502-7CCB2D4EAF26}" destId="{BDA48608-3657-441B-A4D7-1D7464C0E0CB}" srcOrd="1" destOrd="0" presId="urn:microsoft.com/office/officeart/2017/3/layout/DropPinTimeline"/>
    <dgm:cxn modelId="{84CB4593-E526-43DF-A3A7-386CD03F0A42}" type="presParOf" srcId="{35D4265B-9CC2-4F33-AA01-7ED8B091771A}" destId="{C225E8D7-774C-4DC1-9AA1-F3B2F352504E}" srcOrd="2" destOrd="0" presId="urn:microsoft.com/office/officeart/2017/3/layout/DropPinTimeline"/>
    <dgm:cxn modelId="{6DE1D734-2FC8-4604-9982-43E95E540616}" type="presParOf" srcId="{35D4265B-9CC2-4F33-AA01-7ED8B091771A}" destId="{8CBA863D-5AD2-4756-8C8B-E5B3C048DE9D}" srcOrd="3" destOrd="0" presId="urn:microsoft.com/office/officeart/2017/3/layout/DropPinTimeline"/>
    <dgm:cxn modelId="{43FA9C56-565D-4487-9ACF-708CD60ED182}" type="presParOf" srcId="{35D4265B-9CC2-4F33-AA01-7ED8B091771A}" destId="{23E4EE21-5274-472E-A4BE-B181B7718783}" srcOrd="4" destOrd="0" presId="urn:microsoft.com/office/officeart/2017/3/layout/DropPinTimeline"/>
    <dgm:cxn modelId="{67BD57AE-9A32-495B-A2EA-9EEAE58FCCE8}" type="presParOf" srcId="{35D4265B-9CC2-4F33-AA01-7ED8B091771A}" destId="{FDB2990A-DAB7-4296-9D54-74B95098CFBF}" srcOrd="5" destOrd="0" presId="urn:microsoft.com/office/officeart/2017/3/layout/DropPinTimeline"/>
    <dgm:cxn modelId="{4DA9D9CE-141F-431B-8F95-35EA220E4EDF}" type="presParOf" srcId="{46A6B157-7198-41C4-9D25-C4F8885F1B6F}" destId="{2A4D852E-7098-452F-8443-508D23300CF3}" srcOrd="1" destOrd="0" presId="urn:microsoft.com/office/officeart/2017/3/layout/DropPinTimeline"/>
    <dgm:cxn modelId="{91D32FE0-5ECE-4156-8D85-22BB675B7A4B}" type="presParOf" srcId="{46A6B157-7198-41C4-9D25-C4F8885F1B6F}" destId="{6F430720-6702-463C-A60F-FB4C77E2E607}" srcOrd="2" destOrd="0" presId="urn:microsoft.com/office/officeart/2017/3/layout/DropPinTimeline"/>
    <dgm:cxn modelId="{9D8D51C8-7F03-4D25-A157-3977EA33B16F}" type="presParOf" srcId="{6F430720-6702-463C-A60F-FB4C77E2E607}" destId="{36525857-D177-4641-91F8-4CDE25A90F49}" srcOrd="0" destOrd="0" presId="urn:microsoft.com/office/officeart/2017/3/layout/DropPinTimeline"/>
    <dgm:cxn modelId="{CA5D990A-FC2D-485D-850F-766DEE5B581A}" type="presParOf" srcId="{6F430720-6702-463C-A60F-FB4C77E2E607}" destId="{194E1EFB-A6FB-4057-B226-9234C96653CB}" srcOrd="1" destOrd="0" presId="urn:microsoft.com/office/officeart/2017/3/layout/DropPinTimeline"/>
    <dgm:cxn modelId="{39650C2A-5609-4C39-B27C-2F17E479692E}" type="presParOf" srcId="{194E1EFB-A6FB-4057-B226-9234C96653CB}" destId="{1A2ED0E3-1661-48A0-BB01-BEDFC7423F3E}" srcOrd="0" destOrd="0" presId="urn:microsoft.com/office/officeart/2017/3/layout/DropPinTimeline"/>
    <dgm:cxn modelId="{F4565A20-9BFA-415B-9EFA-0F5BBD363C66}" type="presParOf" srcId="{194E1EFB-A6FB-4057-B226-9234C96653CB}" destId="{7D74E13E-6FD5-44E4-8358-77A6C638139C}" srcOrd="1" destOrd="0" presId="urn:microsoft.com/office/officeart/2017/3/layout/DropPinTimeline"/>
    <dgm:cxn modelId="{AB77C328-41CC-49AA-B95E-D0D4AD8859CC}" type="presParOf" srcId="{6F430720-6702-463C-A60F-FB4C77E2E607}" destId="{0D5A17A9-5D8F-4295-B58D-2EB72F139EC7}" srcOrd="2" destOrd="0" presId="urn:microsoft.com/office/officeart/2017/3/layout/DropPinTimeline"/>
    <dgm:cxn modelId="{BA64844A-897B-4FCD-967A-E7FE34F59217}" type="presParOf" srcId="{6F430720-6702-463C-A60F-FB4C77E2E607}" destId="{747B134D-296A-4682-95DC-5908E9A7AF1E}" srcOrd="3" destOrd="0" presId="urn:microsoft.com/office/officeart/2017/3/layout/DropPinTimeline"/>
    <dgm:cxn modelId="{56040AEA-A7EC-4CFC-AE5F-6928B31004CC}" type="presParOf" srcId="{6F430720-6702-463C-A60F-FB4C77E2E607}" destId="{8E30E049-FE29-4CCD-A791-5CD7EB7A61E1}" srcOrd="4" destOrd="0" presId="urn:microsoft.com/office/officeart/2017/3/layout/DropPinTimeline"/>
    <dgm:cxn modelId="{42160512-63DA-4739-9247-D49890FA52C3}" type="presParOf" srcId="{6F430720-6702-463C-A60F-FB4C77E2E607}" destId="{E4E446D8-04BA-4821-94C5-4BC9128A14F3}" srcOrd="5" destOrd="0" presId="urn:microsoft.com/office/officeart/2017/3/layout/DropPinTimeline"/>
    <dgm:cxn modelId="{450A768C-F4BA-45E1-92F3-41C0DE700879}" type="presParOf" srcId="{46A6B157-7198-41C4-9D25-C4F8885F1B6F}" destId="{E0DAEDA0-B19A-4C1D-A793-916D49326819}" srcOrd="3" destOrd="0" presId="urn:microsoft.com/office/officeart/2017/3/layout/DropPinTimeline"/>
    <dgm:cxn modelId="{DC8ADDCA-DD48-4480-846A-C2BDE5916D67}" type="presParOf" srcId="{46A6B157-7198-41C4-9D25-C4F8885F1B6F}" destId="{4AD5D382-D504-4C72-9015-2428B5738B4B}" srcOrd="4" destOrd="0" presId="urn:microsoft.com/office/officeart/2017/3/layout/DropPinTimeline"/>
    <dgm:cxn modelId="{1FA11090-8472-4098-AFF3-33CA094B1E5F}" type="presParOf" srcId="{4AD5D382-D504-4C72-9015-2428B5738B4B}" destId="{01139EBE-AC97-40BF-9782-E83F3CE42DF4}" srcOrd="0" destOrd="0" presId="urn:microsoft.com/office/officeart/2017/3/layout/DropPinTimeline"/>
    <dgm:cxn modelId="{7663A0F5-F11A-49F5-AECC-C8DDDB8119B9}" type="presParOf" srcId="{4AD5D382-D504-4C72-9015-2428B5738B4B}" destId="{E433A787-6263-444E-92E6-420C2A532776}" srcOrd="1" destOrd="0" presId="urn:microsoft.com/office/officeart/2017/3/layout/DropPinTimeline"/>
    <dgm:cxn modelId="{ABB0F6A5-7F68-4D96-A271-1B5888FD4801}" type="presParOf" srcId="{E433A787-6263-444E-92E6-420C2A532776}" destId="{87F73DED-482F-47D6-BE5F-208C1E63C8BD}" srcOrd="0" destOrd="0" presId="urn:microsoft.com/office/officeart/2017/3/layout/DropPinTimeline"/>
    <dgm:cxn modelId="{73D4DEB0-D327-47FC-8DC1-2CEE06002A9C}" type="presParOf" srcId="{E433A787-6263-444E-92E6-420C2A532776}" destId="{043EA9E2-9BF2-472B-8E05-0AF2D2E1EDAE}" srcOrd="1" destOrd="0" presId="urn:microsoft.com/office/officeart/2017/3/layout/DropPinTimeline"/>
    <dgm:cxn modelId="{C7610481-3750-4B56-81D8-1F4F364E8CE9}" type="presParOf" srcId="{4AD5D382-D504-4C72-9015-2428B5738B4B}" destId="{F4E084CE-4429-4BA8-B6AB-FBE6F08A9363}" srcOrd="2" destOrd="0" presId="urn:microsoft.com/office/officeart/2017/3/layout/DropPinTimeline"/>
    <dgm:cxn modelId="{48404385-4F0C-4786-9CEB-5EBB601DB134}" type="presParOf" srcId="{4AD5D382-D504-4C72-9015-2428B5738B4B}" destId="{1D59F906-2A4F-4555-8DD8-B7736186F7B0}" srcOrd="3" destOrd="0" presId="urn:microsoft.com/office/officeart/2017/3/layout/DropPinTimeline"/>
    <dgm:cxn modelId="{C7868D9A-DA56-4BD2-AF67-40C28FE9D879}" type="presParOf" srcId="{4AD5D382-D504-4C72-9015-2428B5738B4B}" destId="{E6C0E1F8-839C-416D-A074-467AE9522EB3}" srcOrd="4" destOrd="0" presId="urn:microsoft.com/office/officeart/2017/3/layout/DropPinTimeline"/>
    <dgm:cxn modelId="{49F258E0-20A3-4791-AE75-D8D5D3F75D13}" type="presParOf" srcId="{4AD5D382-D504-4C72-9015-2428B5738B4B}" destId="{6838898A-EF8F-4488-8F59-48C1A9D9C48A}" srcOrd="5" destOrd="0" presId="urn:microsoft.com/office/officeart/2017/3/layout/DropPinTimeline"/>
    <dgm:cxn modelId="{83860263-CDAB-4E12-86DF-700145293985}" type="presParOf" srcId="{46A6B157-7198-41C4-9D25-C4F8885F1B6F}" destId="{8AA2201E-DCF7-4099-A0E5-452DCBA56E9B}" srcOrd="5" destOrd="0" presId="urn:microsoft.com/office/officeart/2017/3/layout/DropPinTimeline"/>
    <dgm:cxn modelId="{0C857C99-0CE6-4803-819D-C3AE8B12ADEA}" type="presParOf" srcId="{46A6B157-7198-41C4-9D25-C4F8885F1B6F}" destId="{324456D5-3689-4F44-8FBB-893586F33F41}" srcOrd="6" destOrd="0" presId="urn:microsoft.com/office/officeart/2017/3/layout/DropPinTimeline"/>
    <dgm:cxn modelId="{60AF1E3C-0754-47DE-9449-5BB0D4991E65}" type="presParOf" srcId="{324456D5-3689-4F44-8FBB-893586F33F41}" destId="{2056A52D-FBAB-480D-B110-F50B7DAA4450}" srcOrd="0" destOrd="0" presId="urn:microsoft.com/office/officeart/2017/3/layout/DropPinTimeline"/>
    <dgm:cxn modelId="{9B4877F3-E977-475D-95EC-2A2CDA0B44F3}" type="presParOf" srcId="{324456D5-3689-4F44-8FBB-893586F33F41}" destId="{907E7048-557A-458F-8448-41E473A2ADFB}" srcOrd="1" destOrd="0" presId="urn:microsoft.com/office/officeart/2017/3/layout/DropPinTimeline"/>
    <dgm:cxn modelId="{C9164C57-D9B9-4810-8258-DA8D1619E4E7}" type="presParOf" srcId="{907E7048-557A-458F-8448-41E473A2ADFB}" destId="{4A22D198-004A-4F6C-AA11-D79E7A579B25}" srcOrd="0" destOrd="0" presId="urn:microsoft.com/office/officeart/2017/3/layout/DropPinTimeline"/>
    <dgm:cxn modelId="{2F3A309F-E192-4805-A73D-989EA755F1EB}" type="presParOf" srcId="{907E7048-557A-458F-8448-41E473A2ADFB}" destId="{C3F6EE7C-5326-4E7F-B70F-6DAE9E6E27CA}" srcOrd="1" destOrd="0" presId="urn:microsoft.com/office/officeart/2017/3/layout/DropPinTimeline"/>
    <dgm:cxn modelId="{93D58A7A-C1E7-4445-A985-7A9DC777E9CE}" type="presParOf" srcId="{324456D5-3689-4F44-8FBB-893586F33F41}" destId="{DB434F92-0DF5-4D93-97E9-8EB71CC1BC7C}" srcOrd="2" destOrd="0" presId="urn:microsoft.com/office/officeart/2017/3/layout/DropPinTimeline"/>
    <dgm:cxn modelId="{DE015227-0401-4713-90BB-ED582FB1DBCB}" type="presParOf" srcId="{324456D5-3689-4F44-8FBB-893586F33F41}" destId="{B4CC2A32-B31F-4455-95DA-F46105D749DF}" srcOrd="3" destOrd="0" presId="urn:microsoft.com/office/officeart/2017/3/layout/DropPinTimeline"/>
    <dgm:cxn modelId="{86A1E7F7-5B61-4ACB-9C69-C06B452F1CFF}" type="presParOf" srcId="{324456D5-3689-4F44-8FBB-893586F33F41}" destId="{422BACEF-6E6A-4E0B-A78E-2FD61803474F}" srcOrd="4" destOrd="0" presId="urn:microsoft.com/office/officeart/2017/3/layout/DropPinTimeline"/>
    <dgm:cxn modelId="{4D0518B5-6969-44DB-A5DD-42B070146DBB}" type="presParOf" srcId="{324456D5-3689-4F44-8FBB-893586F33F41}" destId="{C1649548-85B0-4EBC-B764-2C37486817B0}" srcOrd="5" destOrd="0" presId="urn:microsoft.com/office/officeart/2017/3/layout/DropPinTimeline"/>
    <dgm:cxn modelId="{B070AFCB-3051-4865-8FC2-B7574C84082B}" type="presParOf" srcId="{46A6B157-7198-41C4-9D25-C4F8885F1B6F}" destId="{3ABBB5F7-4BB4-4544-A948-77C4547823BD}" srcOrd="7" destOrd="0" presId="urn:microsoft.com/office/officeart/2017/3/layout/DropPinTimeline"/>
    <dgm:cxn modelId="{FEFA96D2-DF5B-406B-B63D-DEFC68116B92}" type="presParOf" srcId="{46A6B157-7198-41C4-9D25-C4F8885F1B6F}" destId="{59C08AF4-464C-4D51-A911-2CC9BE78296E}" srcOrd="8" destOrd="0" presId="urn:microsoft.com/office/officeart/2017/3/layout/DropPinTimeline"/>
    <dgm:cxn modelId="{4CADCC30-8854-46F7-82B5-DE29F1CE889E}" type="presParOf" srcId="{59C08AF4-464C-4D51-A911-2CC9BE78296E}" destId="{C1CBF721-B9C6-42DF-9BA6-0AF2089F364E}" srcOrd="0" destOrd="0" presId="urn:microsoft.com/office/officeart/2017/3/layout/DropPinTimeline"/>
    <dgm:cxn modelId="{925B3821-E967-40BF-9581-79F2A0738325}" type="presParOf" srcId="{59C08AF4-464C-4D51-A911-2CC9BE78296E}" destId="{44407CB0-4C27-4547-8B0A-0509D1504CAE}" srcOrd="1" destOrd="0" presId="urn:microsoft.com/office/officeart/2017/3/layout/DropPinTimeline"/>
    <dgm:cxn modelId="{BEF5623E-ECDA-4ECB-BBEF-A3A4F4685EB4}" type="presParOf" srcId="{44407CB0-4C27-4547-8B0A-0509D1504CAE}" destId="{00BAF9E5-789A-48BA-8CBF-01DED2146D70}" srcOrd="0" destOrd="0" presId="urn:microsoft.com/office/officeart/2017/3/layout/DropPinTimeline"/>
    <dgm:cxn modelId="{A2AEA681-91AC-4BDE-88D1-B29931261A45}" type="presParOf" srcId="{44407CB0-4C27-4547-8B0A-0509D1504CAE}" destId="{505CDF13-A10F-4DDB-B4E8-7ADE759FE2F1}" srcOrd="1" destOrd="0" presId="urn:microsoft.com/office/officeart/2017/3/layout/DropPinTimeline"/>
    <dgm:cxn modelId="{D1D48EE9-04B5-4749-BA1D-70BD2EB8A204}" type="presParOf" srcId="{59C08AF4-464C-4D51-A911-2CC9BE78296E}" destId="{D23C249B-91FB-4B29-9DF4-93BA34639A20}" srcOrd="2" destOrd="0" presId="urn:microsoft.com/office/officeart/2017/3/layout/DropPinTimeline"/>
    <dgm:cxn modelId="{E5917A97-6602-4DE2-AA35-F6264C09D43E}" type="presParOf" srcId="{59C08AF4-464C-4D51-A911-2CC9BE78296E}" destId="{3A7ED3D0-C949-40F5-910D-D7EFB20529BA}" srcOrd="3" destOrd="0" presId="urn:microsoft.com/office/officeart/2017/3/layout/DropPinTimeline"/>
    <dgm:cxn modelId="{66016C53-24F9-471A-A6E5-F1905D07F222}" type="presParOf" srcId="{59C08AF4-464C-4D51-A911-2CC9BE78296E}" destId="{BF4F1864-094B-45A1-99E9-CF883EA01071}" srcOrd="4" destOrd="0" presId="urn:microsoft.com/office/officeart/2017/3/layout/DropPinTimeline"/>
    <dgm:cxn modelId="{69BC7784-6622-4F4C-A00C-604159DF148A}" type="presParOf" srcId="{59C08AF4-464C-4D51-A911-2CC9BE78296E}" destId="{4CFD3EE2-FFA3-4EFC-BCC7-FDBB58A060CC}" srcOrd="5" destOrd="0" presId="urn:microsoft.com/office/officeart/2017/3/layout/DropPinTimeline"/>
    <dgm:cxn modelId="{07F4FAE1-CC6F-47FA-9884-A65C765B16B3}" type="presParOf" srcId="{46A6B157-7198-41C4-9D25-C4F8885F1B6F}" destId="{17692824-45E6-4B1D-B874-ABDFFD2A4E45}" srcOrd="9" destOrd="0" presId="urn:microsoft.com/office/officeart/2017/3/layout/DropPinTimeline"/>
    <dgm:cxn modelId="{24E8F59D-F026-4599-A6AF-071B9D40473C}" type="presParOf" srcId="{46A6B157-7198-41C4-9D25-C4F8885F1B6F}" destId="{F39B2F3A-2398-4461-9CBE-BDE4C7DEF07D}" srcOrd="10" destOrd="0" presId="urn:microsoft.com/office/officeart/2017/3/layout/DropPinTimeline"/>
    <dgm:cxn modelId="{10557FB0-6757-457F-905B-E78FADC8EC12}" type="presParOf" srcId="{F39B2F3A-2398-4461-9CBE-BDE4C7DEF07D}" destId="{ED12D9BA-F6DB-4254-A454-7931276D7B2C}" srcOrd="0" destOrd="0" presId="urn:microsoft.com/office/officeart/2017/3/layout/DropPinTimeline"/>
    <dgm:cxn modelId="{80A448F1-EDAB-45A1-BEE9-85024F30407D}" type="presParOf" srcId="{F39B2F3A-2398-4461-9CBE-BDE4C7DEF07D}" destId="{6ECC6924-1EBA-4413-8F37-FB9597CEE05D}" srcOrd="1" destOrd="0" presId="urn:microsoft.com/office/officeart/2017/3/layout/DropPinTimeline"/>
    <dgm:cxn modelId="{D5F06E56-48E4-4A5E-A041-3CBD2386EF20}" type="presParOf" srcId="{6ECC6924-1EBA-4413-8F37-FB9597CEE05D}" destId="{3D4EDF88-A33A-4024-83D9-749DBFF30F35}" srcOrd="0" destOrd="0" presId="urn:microsoft.com/office/officeart/2017/3/layout/DropPinTimeline"/>
    <dgm:cxn modelId="{B09A1F8E-020E-4DB9-8EBD-0A8817BFDA3C}" type="presParOf" srcId="{6ECC6924-1EBA-4413-8F37-FB9597CEE05D}" destId="{6FF0FDFC-2EF5-49DE-9F9E-60EB51349D02}" srcOrd="1" destOrd="0" presId="urn:microsoft.com/office/officeart/2017/3/layout/DropPinTimeline"/>
    <dgm:cxn modelId="{49048FB5-DB12-46F4-99E1-5AEEABCFB2B0}" type="presParOf" srcId="{F39B2F3A-2398-4461-9CBE-BDE4C7DEF07D}" destId="{DE766CAB-B20D-422F-A405-BF24FF2D7E14}" srcOrd="2" destOrd="0" presId="urn:microsoft.com/office/officeart/2017/3/layout/DropPinTimeline"/>
    <dgm:cxn modelId="{B394D4E1-529D-44B7-9499-883F41000B1D}" type="presParOf" srcId="{F39B2F3A-2398-4461-9CBE-BDE4C7DEF07D}" destId="{A8048FFE-1E0F-4A02-ADE1-7172EC950FA3}" srcOrd="3" destOrd="0" presId="urn:microsoft.com/office/officeart/2017/3/layout/DropPinTimeline"/>
    <dgm:cxn modelId="{2C909F9C-2439-4772-8D84-E9669C75E582}" type="presParOf" srcId="{F39B2F3A-2398-4461-9CBE-BDE4C7DEF07D}" destId="{C5E91979-F584-4511-8F29-7000F8397A29}" srcOrd="4" destOrd="0" presId="urn:microsoft.com/office/officeart/2017/3/layout/DropPinTimeline"/>
    <dgm:cxn modelId="{F05678F9-DA04-4F77-87F4-6FC06DAD0BAA}" type="presParOf" srcId="{F39B2F3A-2398-4461-9CBE-BDE4C7DEF07D}" destId="{9AC22D72-CDDD-4157-9BAA-1019BA2135E3}" srcOrd="5" destOrd="0" presId="urn:microsoft.com/office/officeart/2017/3/layout/DropPinTimeline"/>
    <dgm:cxn modelId="{BD641EDF-7032-49EA-A4B7-3EE90FAB3DFB}" type="presParOf" srcId="{46A6B157-7198-41C4-9D25-C4F8885F1B6F}" destId="{C91349B2-A888-4732-AE75-6FAACA77B6C6}" srcOrd="11" destOrd="0" presId="urn:microsoft.com/office/officeart/2017/3/layout/DropPinTimeline"/>
    <dgm:cxn modelId="{01638EFD-0A61-4F0D-8D4D-DF2042945885}" type="presParOf" srcId="{46A6B157-7198-41C4-9D25-C4F8885F1B6F}" destId="{BDC15B2E-712E-4B50-B3DA-3FF9236A5679}" srcOrd="12" destOrd="0" presId="urn:microsoft.com/office/officeart/2017/3/layout/DropPinTimeline"/>
    <dgm:cxn modelId="{8C3E5E5B-A2AD-408E-BBDA-41A021228F90}" type="presParOf" srcId="{BDC15B2E-712E-4B50-B3DA-3FF9236A5679}" destId="{54223F06-E927-47AD-8684-4372D54A093D}" srcOrd="0" destOrd="0" presId="urn:microsoft.com/office/officeart/2017/3/layout/DropPinTimeline"/>
    <dgm:cxn modelId="{2C58DB39-E2A4-4AEC-885D-D0818CA904BF}" type="presParOf" srcId="{BDC15B2E-712E-4B50-B3DA-3FF9236A5679}" destId="{A035A922-858C-439B-B19F-B818B96747E5}" srcOrd="1" destOrd="0" presId="urn:microsoft.com/office/officeart/2017/3/layout/DropPinTimeline"/>
    <dgm:cxn modelId="{A5D0747C-F01E-4747-9657-2D1773C4EB78}" type="presParOf" srcId="{A035A922-858C-439B-B19F-B818B96747E5}" destId="{F3692F73-40A3-4BA8-A0CD-CB03E8A1F09B}" srcOrd="0" destOrd="0" presId="urn:microsoft.com/office/officeart/2017/3/layout/DropPinTimeline"/>
    <dgm:cxn modelId="{7D14DE16-FED5-4E41-AC6C-0B5A29DE2622}" type="presParOf" srcId="{A035A922-858C-439B-B19F-B818B96747E5}" destId="{46E29A76-2622-4790-8BB0-966A9B2B7EA5}" srcOrd="1" destOrd="0" presId="urn:microsoft.com/office/officeart/2017/3/layout/DropPinTimeline"/>
    <dgm:cxn modelId="{E99B604E-4B28-4A31-85AC-EF6F246779D1}" type="presParOf" srcId="{BDC15B2E-712E-4B50-B3DA-3FF9236A5679}" destId="{79D11DF0-97CB-444A-9EF1-1500957F03C2}" srcOrd="2" destOrd="0" presId="urn:microsoft.com/office/officeart/2017/3/layout/DropPinTimeline"/>
    <dgm:cxn modelId="{4FD9D4F4-7E2A-4DFD-AA4E-73923D094F7A}" type="presParOf" srcId="{BDC15B2E-712E-4B50-B3DA-3FF9236A5679}" destId="{C44C953F-DDD4-4C2B-8FCC-7AD4C024C953}" srcOrd="3" destOrd="0" presId="urn:microsoft.com/office/officeart/2017/3/layout/DropPinTimeline"/>
    <dgm:cxn modelId="{A948F118-0A50-4E90-A533-B52D66B62A87}" type="presParOf" srcId="{BDC15B2E-712E-4B50-B3DA-3FF9236A5679}" destId="{76CEB569-EEC2-4B46-BCA0-1D5A886DFD38}" srcOrd="4" destOrd="0" presId="urn:microsoft.com/office/officeart/2017/3/layout/DropPinTimeline"/>
    <dgm:cxn modelId="{9839CFE8-3569-4D9C-82C2-2A46041E94C7}" type="presParOf" srcId="{BDC15B2E-712E-4B50-B3DA-3FF9236A5679}" destId="{434AAD59-C1C3-44C3-A068-DFD075D3F3CE}" srcOrd="5" destOrd="0" presId="urn:microsoft.com/office/officeart/2017/3/layout/DropPinTimeline"/>
    <dgm:cxn modelId="{FCE3366F-4C0B-4C65-8217-4743B7C8259B}" type="presParOf" srcId="{46A6B157-7198-41C4-9D25-C4F8885F1B6F}" destId="{0AC602C4-B435-4E9E-9487-AF2B14A69531}" srcOrd="13" destOrd="0" presId="urn:microsoft.com/office/officeart/2017/3/layout/DropPinTimeline"/>
    <dgm:cxn modelId="{F1FD1F02-A7D1-4126-BB7A-B894F4E03D68}" type="presParOf" srcId="{46A6B157-7198-41C4-9D25-C4F8885F1B6F}" destId="{5592DF3E-8CB4-4186-80FD-626E77EEACBA}" srcOrd="14" destOrd="0" presId="urn:microsoft.com/office/officeart/2017/3/layout/DropPinTimeline"/>
    <dgm:cxn modelId="{41DD0D37-A306-4B97-891C-B25B88112899}" type="presParOf" srcId="{5592DF3E-8CB4-4186-80FD-626E77EEACBA}" destId="{E922089E-99C2-4F62-AFD6-6E729916A5D2}" srcOrd="0" destOrd="0" presId="urn:microsoft.com/office/officeart/2017/3/layout/DropPinTimeline"/>
    <dgm:cxn modelId="{E3B796F8-5EED-49FD-B76A-30965F49DF57}" type="presParOf" srcId="{5592DF3E-8CB4-4186-80FD-626E77EEACBA}" destId="{5487FA01-FC80-4390-9127-F8B82134FA21}" srcOrd="1" destOrd="0" presId="urn:microsoft.com/office/officeart/2017/3/layout/DropPinTimeline"/>
    <dgm:cxn modelId="{0F4CE4C9-5BC4-43E2-8DBB-CB0AAAD05379}" type="presParOf" srcId="{5487FA01-FC80-4390-9127-F8B82134FA21}" destId="{45E4B7F7-E132-466D-AA39-FA1EC7101AA9}" srcOrd="0" destOrd="0" presId="urn:microsoft.com/office/officeart/2017/3/layout/DropPinTimeline"/>
    <dgm:cxn modelId="{27585878-A328-4790-AEA5-814C1397864B}" type="presParOf" srcId="{5487FA01-FC80-4390-9127-F8B82134FA21}" destId="{E327CBF6-98D8-4B9E-9C97-F8CCA82671B1}" srcOrd="1" destOrd="0" presId="urn:microsoft.com/office/officeart/2017/3/layout/DropPinTimeline"/>
    <dgm:cxn modelId="{F84939CB-CF1B-4918-A2D3-45E5B252AD87}" type="presParOf" srcId="{5592DF3E-8CB4-4186-80FD-626E77EEACBA}" destId="{5E2F22C7-E5C2-4625-B617-FFD3848F0993}" srcOrd="2" destOrd="0" presId="urn:microsoft.com/office/officeart/2017/3/layout/DropPinTimeline"/>
    <dgm:cxn modelId="{667A6B6C-77F3-48FA-805B-B3E3CD8D5E4B}" type="presParOf" srcId="{5592DF3E-8CB4-4186-80FD-626E77EEACBA}" destId="{3617CF20-31E4-478D-9DC6-8C8D4AEA84E1}" srcOrd="3" destOrd="0" presId="urn:microsoft.com/office/officeart/2017/3/layout/DropPinTimeline"/>
    <dgm:cxn modelId="{640BFE75-9A3C-4E2B-B9DA-34E587A8D9B4}" type="presParOf" srcId="{5592DF3E-8CB4-4186-80FD-626E77EEACBA}" destId="{9E4E7622-8BFE-45E2-B087-11C47ACAE23C}" srcOrd="4" destOrd="0" presId="urn:microsoft.com/office/officeart/2017/3/layout/DropPinTimeline"/>
    <dgm:cxn modelId="{813B1CF0-B278-452C-BC29-529765F5D6DD}" type="presParOf" srcId="{5592DF3E-8CB4-4186-80FD-626E77EEACBA}" destId="{CDEE7170-71FB-4B20-8985-6B9B60E5192F}" srcOrd="5" destOrd="0" presId="urn:microsoft.com/office/officeart/2017/3/layout/DropPinTimeline"/>
    <dgm:cxn modelId="{EEC5C574-98EB-4C1F-8F0C-FCBA47199862}" type="presParOf" srcId="{46A6B157-7198-41C4-9D25-C4F8885F1B6F}" destId="{36B785C1-4E78-45F8-AD0C-A5C6C701121E}" srcOrd="15" destOrd="0" presId="urn:microsoft.com/office/officeart/2017/3/layout/DropPinTimeline"/>
    <dgm:cxn modelId="{CA7205FF-1A1B-4EEF-9B2E-943EA6BF1D23}" type="presParOf" srcId="{46A6B157-7198-41C4-9D25-C4F8885F1B6F}" destId="{B62028AD-43E4-4689-80D7-04B3DF0E3F7E}" srcOrd="16" destOrd="0" presId="urn:microsoft.com/office/officeart/2017/3/layout/DropPinTimeline"/>
    <dgm:cxn modelId="{DB71F8BA-09DD-4476-B6B5-741BBC2491A0}" type="presParOf" srcId="{B62028AD-43E4-4689-80D7-04B3DF0E3F7E}" destId="{85E563E7-1E26-439B-A915-C12E9FAAEE2D}" srcOrd="0" destOrd="0" presId="urn:microsoft.com/office/officeart/2017/3/layout/DropPinTimeline"/>
    <dgm:cxn modelId="{94883AFA-3DFE-4B95-AFE9-8334BBC49584}" type="presParOf" srcId="{B62028AD-43E4-4689-80D7-04B3DF0E3F7E}" destId="{0E8A9A7C-8879-4ED9-B16F-6274884AACE1}" srcOrd="1" destOrd="0" presId="urn:microsoft.com/office/officeart/2017/3/layout/DropPinTimeline"/>
    <dgm:cxn modelId="{36138BCF-98E9-419A-9525-88C3A8347453}" type="presParOf" srcId="{0E8A9A7C-8879-4ED9-B16F-6274884AACE1}" destId="{8C90B0F1-C21B-49A5-A1D1-1B394A041E2A}" srcOrd="0" destOrd="0" presId="urn:microsoft.com/office/officeart/2017/3/layout/DropPinTimeline"/>
    <dgm:cxn modelId="{F63011AE-717A-483F-8309-50E58701BBB0}" type="presParOf" srcId="{0E8A9A7C-8879-4ED9-B16F-6274884AACE1}" destId="{F61FA090-7598-4FE3-8030-041AAC608CA4}" srcOrd="1" destOrd="0" presId="urn:microsoft.com/office/officeart/2017/3/layout/DropPinTimeline"/>
    <dgm:cxn modelId="{CBE8CBE4-493D-4EB4-A7C0-9658FFA09416}" type="presParOf" srcId="{B62028AD-43E4-4689-80D7-04B3DF0E3F7E}" destId="{1D2A4381-DBAF-46EF-802F-5411EE8CEBF9}" srcOrd="2" destOrd="0" presId="urn:microsoft.com/office/officeart/2017/3/layout/DropPinTimeline"/>
    <dgm:cxn modelId="{632A79D6-3F49-489B-98AD-CBFC4102EA6A}" type="presParOf" srcId="{B62028AD-43E4-4689-80D7-04B3DF0E3F7E}" destId="{3D477900-97EA-416B-B7C3-D2F8E0C3685E}" srcOrd="3" destOrd="0" presId="urn:microsoft.com/office/officeart/2017/3/layout/DropPinTimeline"/>
    <dgm:cxn modelId="{B77825A4-3090-4C57-8D23-631D184A9F21}" type="presParOf" srcId="{B62028AD-43E4-4689-80D7-04B3DF0E3F7E}" destId="{63AF9F47-2AAA-477B-A35B-31AC36C633E4}" srcOrd="4" destOrd="0" presId="urn:microsoft.com/office/officeart/2017/3/layout/DropPinTimeline"/>
    <dgm:cxn modelId="{1D5491B3-C7A3-41FB-B78D-A69FC1524960}" type="presParOf" srcId="{B62028AD-43E4-4689-80D7-04B3DF0E3F7E}" destId="{ACDFDC47-551B-46C3-9AA7-6216BEC3B46B}" srcOrd="5" destOrd="0" presId="urn:microsoft.com/office/officeart/2017/3/layout/DropPinTimeline"/>
    <dgm:cxn modelId="{B30C34A3-DD4A-4944-ABA6-FC1B6F85F5BF}" type="presParOf" srcId="{46A6B157-7198-41C4-9D25-C4F8885F1B6F}" destId="{8519ADC7-F229-43C9-B780-EE929B755B54}" srcOrd="17" destOrd="0" presId="urn:microsoft.com/office/officeart/2017/3/layout/DropPinTimeline"/>
    <dgm:cxn modelId="{AE20D3C5-3429-444C-A9F7-FFD3CE39854A}" type="presParOf" srcId="{46A6B157-7198-41C4-9D25-C4F8885F1B6F}" destId="{24B24258-D424-4F13-834C-5D979A7BAA23}" srcOrd="18" destOrd="0" presId="urn:microsoft.com/office/officeart/2017/3/layout/DropPinTimeline"/>
    <dgm:cxn modelId="{0AC48FEB-02FF-4A03-B129-31096401D170}" type="presParOf" srcId="{24B24258-D424-4F13-834C-5D979A7BAA23}" destId="{879162C3-D51F-4157-BFE4-AB7D37606471}" srcOrd="0" destOrd="0" presId="urn:microsoft.com/office/officeart/2017/3/layout/DropPinTimeline"/>
    <dgm:cxn modelId="{2D3EEC1A-7A67-44CB-AD98-67D2BA010AAC}" type="presParOf" srcId="{24B24258-D424-4F13-834C-5D979A7BAA23}" destId="{8454FB0F-827F-457A-B75E-0EAB6196AA75}" srcOrd="1" destOrd="0" presId="urn:microsoft.com/office/officeart/2017/3/layout/DropPinTimeline"/>
    <dgm:cxn modelId="{08E648DC-3326-45A6-8BA6-71894220F897}" type="presParOf" srcId="{8454FB0F-827F-457A-B75E-0EAB6196AA75}" destId="{CC88EC70-E7E1-4B1B-AF4B-EDEF37C8CB9E}" srcOrd="0" destOrd="0" presId="urn:microsoft.com/office/officeart/2017/3/layout/DropPinTimeline"/>
    <dgm:cxn modelId="{DE9B2137-4F1B-4BEA-980E-B63349CFEF4D}" type="presParOf" srcId="{8454FB0F-827F-457A-B75E-0EAB6196AA75}" destId="{92461A60-E281-4852-B79C-DA96C3ED5469}" srcOrd="1" destOrd="0" presId="urn:microsoft.com/office/officeart/2017/3/layout/DropPinTimeline"/>
    <dgm:cxn modelId="{2F69D013-B2D6-4F88-82B7-E1A7257BFCC2}" type="presParOf" srcId="{24B24258-D424-4F13-834C-5D979A7BAA23}" destId="{22C74A1C-792A-4CBC-A95A-EEFE54081A8F}" srcOrd="2" destOrd="0" presId="urn:microsoft.com/office/officeart/2017/3/layout/DropPinTimeline"/>
    <dgm:cxn modelId="{E9139EBE-8F72-4DF7-9E1B-0F78E3322937}" type="presParOf" srcId="{24B24258-D424-4F13-834C-5D979A7BAA23}" destId="{A2B26611-9CB8-4FD7-8382-CEC4C4373FA4}" srcOrd="3" destOrd="0" presId="urn:microsoft.com/office/officeart/2017/3/layout/DropPinTimeline"/>
    <dgm:cxn modelId="{3399E799-2EB7-4A9A-8BDA-3A7124B4DE10}" type="presParOf" srcId="{24B24258-D424-4F13-834C-5D979A7BAA23}" destId="{7E345FB5-CD16-4390-B6A3-449195963C73}" srcOrd="4" destOrd="0" presId="urn:microsoft.com/office/officeart/2017/3/layout/DropPinTimeline"/>
    <dgm:cxn modelId="{4749D8F5-BD32-4E94-8B74-0860B31B7D71}" type="presParOf" srcId="{24B24258-D424-4F13-834C-5D979A7BAA23}" destId="{2B8F26E2-BBCC-4F49-B88E-EDFC2A281FA1}" srcOrd="5" destOrd="0" presId="urn:microsoft.com/office/officeart/2017/3/layout/DropPinTimeline"/>
    <dgm:cxn modelId="{EA92D2E9-CDB8-4B6F-93F7-65074D25F27D}" type="presParOf" srcId="{46A6B157-7198-41C4-9D25-C4F8885F1B6F}" destId="{2677369B-797C-48FB-B84C-414CF304E80B}" srcOrd="19" destOrd="0" presId="urn:microsoft.com/office/officeart/2017/3/layout/DropPinTimeline"/>
    <dgm:cxn modelId="{31E73602-FD49-4CC3-9CE8-3847CEB88B93}" type="presParOf" srcId="{46A6B157-7198-41C4-9D25-C4F8885F1B6F}" destId="{55CDE12B-F29D-4D03-A940-21E05FC2B927}" srcOrd="20" destOrd="0" presId="urn:microsoft.com/office/officeart/2017/3/layout/DropPinTimeline"/>
    <dgm:cxn modelId="{4CE2C34E-DC61-4E8F-B2E5-392DF099F124}" type="presParOf" srcId="{55CDE12B-F29D-4D03-A940-21E05FC2B927}" destId="{FCA61A04-D73A-448D-BBAC-5CBC65678FC5}" srcOrd="0" destOrd="0" presId="urn:microsoft.com/office/officeart/2017/3/layout/DropPinTimeline"/>
    <dgm:cxn modelId="{444932A5-4E26-414E-9EC9-36D9C40DC528}" type="presParOf" srcId="{55CDE12B-F29D-4D03-A940-21E05FC2B927}" destId="{183853A6-5F00-4ECF-A72A-6626A87364C8}" srcOrd="1" destOrd="0" presId="urn:microsoft.com/office/officeart/2017/3/layout/DropPinTimeline"/>
    <dgm:cxn modelId="{05E79D57-396F-4281-A67D-89E0CC47FE72}" type="presParOf" srcId="{183853A6-5F00-4ECF-A72A-6626A87364C8}" destId="{6300399A-0092-42D2-9E6C-65EFA67B603E}" srcOrd="0" destOrd="0" presId="urn:microsoft.com/office/officeart/2017/3/layout/DropPinTimeline"/>
    <dgm:cxn modelId="{CE6C43B3-1C18-4A69-A20A-8A79156C8005}" type="presParOf" srcId="{183853A6-5F00-4ECF-A72A-6626A87364C8}" destId="{1D4A6719-BB80-4F34-8142-5179A573F0F1}" srcOrd="1" destOrd="0" presId="urn:microsoft.com/office/officeart/2017/3/layout/DropPinTimeline"/>
    <dgm:cxn modelId="{C1EF8671-34E9-4AB5-830B-34E13E3189B3}" type="presParOf" srcId="{55CDE12B-F29D-4D03-A940-21E05FC2B927}" destId="{9FCCC635-D388-40BF-976B-728CAFC5A008}" srcOrd="2" destOrd="0" presId="urn:microsoft.com/office/officeart/2017/3/layout/DropPinTimeline"/>
    <dgm:cxn modelId="{E3F1A34D-C8B8-4AAA-BA68-67ABFD8734D8}" type="presParOf" srcId="{55CDE12B-F29D-4D03-A940-21E05FC2B927}" destId="{1D8BB761-6E3B-41DB-8832-40E1A8D6A9D1}" srcOrd="3" destOrd="0" presId="urn:microsoft.com/office/officeart/2017/3/layout/DropPinTimeline"/>
    <dgm:cxn modelId="{133F2E58-5B81-43D7-A043-38D072363C7B}" type="presParOf" srcId="{55CDE12B-F29D-4D03-A940-21E05FC2B927}" destId="{88F6711E-92A1-44E4-B66D-2AAC0D6B17B3}" srcOrd="4" destOrd="0" presId="urn:microsoft.com/office/officeart/2017/3/layout/DropPinTimeline"/>
    <dgm:cxn modelId="{863083A4-0BB8-4540-8939-435E8E2B3796}" type="presParOf" srcId="{55CDE12B-F29D-4D03-A940-21E05FC2B927}" destId="{4AB4BAD2-592C-4EC6-8ED7-D943D46E5060}" srcOrd="5" destOrd="0" presId="urn:microsoft.com/office/officeart/2017/3/layout/DropPinTimeline"/>
    <dgm:cxn modelId="{1E73B9AC-C117-417F-9867-628BFAC3A3B4}" type="presParOf" srcId="{46A6B157-7198-41C4-9D25-C4F8885F1B6F}" destId="{89925538-9DDC-4BF6-98A3-4FF7F73EC9AA}" srcOrd="21" destOrd="0" presId="urn:microsoft.com/office/officeart/2017/3/layout/DropPinTimeline"/>
    <dgm:cxn modelId="{EA2B6E51-727F-4429-82A1-58B4BD91D596}" type="presParOf" srcId="{46A6B157-7198-41C4-9D25-C4F8885F1B6F}" destId="{7E6EF8A9-B6F7-4A6C-ADC7-00E3A6166955}" srcOrd="22" destOrd="0" presId="urn:microsoft.com/office/officeart/2017/3/layout/DropPinTimeline"/>
    <dgm:cxn modelId="{6A6F8388-A3B3-471C-B20A-21BB33289E5B}" type="presParOf" srcId="{7E6EF8A9-B6F7-4A6C-ADC7-00E3A6166955}" destId="{74DA25C9-0B0F-43D7-8C71-AEC7FDC72EA7}" srcOrd="0" destOrd="0" presId="urn:microsoft.com/office/officeart/2017/3/layout/DropPinTimeline"/>
    <dgm:cxn modelId="{F2A48EBA-F075-42B0-B053-BCE9205C3805}" type="presParOf" srcId="{7E6EF8A9-B6F7-4A6C-ADC7-00E3A6166955}" destId="{C919223A-0B5D-4A07-8583-64947FCB7F83}" srcOrd="1" destOrd="0" presId="urn:microsoft.com/office/officeart/2017/3/layout/DropPinTimeline"/>
    <dgm:cxn modelId="{EFE9CE7E-6AEF-4D65-BD5D-40C5DF267DD6}" type="presParOf" srcId="{C919223A-0B5D-4A07-8583-64947FCB7F83}" destId="{1D666F38-05A5-4A58-BD4D-0B0F30F9098C}" srcOrd="0" destOrd="0" presId="urn:microsoft.com/office/officeart/2017/3/layout/DropPinTimeline"/>
    <dgm:cxn modelId="{CBA859BC-F357-41E2-B8EF-DD7DBC9B76E7}" type="presParOf" srcId="{C919223A-0B5D-4A07-8583-64947FCB7F83}" destId="{0DF1F93B-431F-4B69-93A6-88D414247395}" srcOrd="1" destOrd="0" presId="urn:microsoft.com/office/officeart/2017/3/layout/DropPinTimeline"/>
    <dgm:cxn modelId="{30CDC4BA-4BD6-447E-B895-A2263905382B}" type="presParOf" srcId="{7E6EF8A9-B6F7-4A6C-ADC7-00E3A6166955}" destId="{349EF088-ABE8-496B-984A-8372B2F23713}" srcOrd="2" destOrd="0" presId="urn:microsoft.com/office/officeart/2017/3/layout/DropPinTimeline"/>
    <dgm:cxn modelId="{15EF2396-7EF5-4B7B-A6E6-A50730E62317}" type="presParOf" srcId="{7E6EF8A9-B6F7-4A6C-ADC7-00E3A6166955}" destId="{C936631C-CAA8-421E-A6AD-C403C58982C2}" srcOrd="3" destOrd="0" presId="urn:microsoft.com/office/officeart/2017/3/layout/DropPinTimeline"/>
    <dgm:cxn modelId="{EF3DE21D-6DF3-4E0C-B990-E12C00083B81}" type="presParOf" srcId="{7E6EF8A9-B6F7-4A6C-ADC7-00E3A6166955}" destId="{A6232F60-689A-4244-87C0-A499C1517EDB}" srcOrd="4" destOrd="0" presId="urn:microsoft.com/office/officeart/2017/3/layout/DropPinTimeline"/>
    <dgm:cxn modelId="{A9E75B91-F972-4122-B0F4-5076CE59AEE6}" type="presParOf" srcId="{7E6EF8A9-B6F7-4A6C-ADC7-00E3A6166955}" destId="{AE8E4C5A-8F8D-4C40-A4BE-D85B1A8A3180}" srcOrd="5" destOrd="0" presId="urn:microsoft.com/office/officeart/2017/3/layout/DropPinTimeline"/>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04284-1F7C-4D58-BC79-8C2DEE7E9FAF}">
      <dsp:nvSpPr>
        <dsp:cNvPr id="0" name=""/>
        <dsp:cNvSpPr/>
      </dsp:nvSpPr>
      <dsp:spPr>
        <a:xfrm>
          <a:off x="0" y="2035447"/>
          <a:ext cx="11365558" cy="428624"/>
        </a:xfrm>
        <a:prstGeom prst="homePlat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1743731B-2BDA-4ED9-B53D-93D27B287AC9}">
      <dsp:nvSpPr>
        <dsp:cNvPr id="0" name=""/>
        <dsp:cNvSpPr/>
      </dsp:nvSpPr>
      <dsp:spPr>
        <a:xfrm rot="8100000">
          <a:off x="69563" y="518481"/>
          <a:ext cx="330890" cy="330890"/>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1C809A49-86E7-4072-8D86-3479C1EC13F5}">
      <dsp:nvSpPr>
        <dsp:cNvPr id="0" name=""/>
        <dsp:cNvSpPr/>
      </dsp:nvSpPr>
      <dsp:spPr>
        <a:xfrm>
          <a:off x="106322" y="555240"/>
          <a:ext cx="257372" cy="257372"/>
        </a:xfrm>
        <a:prstGeom prst="ellips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95595461-2FE4-457B-B15B-56BFDBED4EA1}">
      <dsp:nvSpPr>
        <dsp:cNvPr id="0" name=""/>
        <dsp:cNvSpPr/>
      </dsp:nvSpPr>
      <dsp:spPr>
        <a:xfrm>
          <a:off x="468984" y="917901"/>
          <a:ext cx="4134827"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F80641C-5637-4B31-A700-34CE8799EA68}">
      <dsp:nvSpPr>
        <dsp:cNvPr id="0" name=""/>
        <dsp:cNvSpPr/>
      </dsp:nvSpPr>
      <dsp:spPr>
        <a:xfrm>
          <a:off x="468984" y="449951"/>
          <a:ext cx="4134827"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~1970~</a:t>
          </a:r>
          <a:br>
            <a:rPr lang="en-US" sz="1300" kern="1200" dirty="0"/>
          </a:br>
          <a:r>
            <a:rPr lang="en-US" sz="1300" kern="1200" dirty="0"/>
            <a:t>RPC concept</a:t>
          </a:r>
          <a:br>
            <a:rPr lang="en-US" sz="1300" kern="1200" dirty="0"/>
          </a:br>
          <a:r>
            <a:rPr lang="en-US" sz="1300" kern="1200" dirty="0"/>
            <a:t>Messaging</a:t>
          </a:r>
          <a:br>
            <a:rPr lang="en-US" sz="1300" kern="1200" dirty="0"/>
          </a:br>
          <a:r>
            <a:rPr lang="en-US" sz="1300" kern="1200" dirty="0"/>
            <a:t>Queuing</a:t>
          </a:r>
        </a:p>
      </dsp:txBody>
      <dsp:txXfrm>
        <a:off x="468984" y="449951"/>
        <a:ext cx="4134827" cy="467949"/>
      </dsp:txXfrm>
    </dsp:sp>
    <dsp:sp modelId="{5886F0D4-5A7A-4C99-9446-2B3AD75CBA79}">
      <dsp:nvSpPr>
        <dsp:cNvPr id="0" name=""/>
        <dsp:cNvSpPr/>
      </dsp:nvSpPr>
      <dsp:spPr>
        <a:xfrm>
          <a:off x="235009" y="917901"/>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CE7B9C02-FA02-4FE7-8A35-3771E3137FA1}">
      <dsp:nvSpPr>
        <dsp:cNvPr id="0" name=""/>
        <dsp:cNvSpPr/>
      </dsp:nvSpPr>
      <dsp:spPr>
        <a:xfrm>
          <a:off x="192893" y="2207643"/>
          <a:ext cx="84230" cy="84230"/>
        </a:xfrm>
        <a:prstGeom prst="ellipse">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07F73805-07E5-4273-83E8-54F856A66406}">
      <dsp:nvSpPr>
        <dsp:cNvPr id="0" name=""/>
        <dsp:cNvSpPr/>
      </dsp:nvSpPr>
      <dsp:spPr>
        <a:xfrm rot="18900000">
          <a:off x="6451333" y="3650146"/>
          <a:ext cx="330890" cy="330890"/>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A5DB057D-43CC-43EA-AB80-864A9A51E569}">
      <dsp:nvSpPr>
        <dsp:cNvPr id="0" name=""/>
        <dsp:cNvSpPr/>
      </dsp:nvSpPr>
      <dsp:spPr>
        <a:xfrm>
          <a:off x="6488092" y="3686905"/>
          <a:ext cx="257372" cy="257372"/>
        </a:xfrm>
        <a:prstGeom prst="ellips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87FD3664-22A2-4C09-A379-9CDF5105617D}">
      <dsp:nvSpPr>
        <dsp:cNvPr id="0" name=""/>
        <dsp:cNvSpPr/>
      </dsp:nvSpPr>
      <dsp:spPr>
        <a:xfrm>
          <a:off x="6850754" y="2249759"/>
          <a:ext cx="4134827"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BE9D0E4-E4E2-4BA6-A96A-2A0642FF46CE}">
      <dsp:nvSpPr>
        <dsp:cNvPr id="0" name=""/>
        <dsp:cNvSpPr/>
      </dsp:nvSpPr>
      <dsp:spPr>
        <a:xfrm>
          <a:off x="6850754" y="3581616"/>
          <a:ext cx="4134827"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1981</a:t>
          </a:r>
          <a:br>
            <a:rPr lang="en-US" sz="1300" kern="1200" dirty="0"/>
          </a:br>
          <a:r>
            <a:rPr lang="en-US" sz="1300" kern="1200" dirty="0"/>
            <a:t>RPC</a:t>
          </a:r>
        </a:p>
      </dsp:txBody>
      <dsp:txXfrm>
        <a:off x="6850754" y="3581616"/>
        <a:ext cx="4134827" cy="467949"/>
      </dsp:txXfrm>
    </dsp:sp>
    <dsp:sp modelId="{66BF9CDF-6E8E-45E2-9517-E295935B4054}">
      <dsp:nvSpPr>
        <dsp:cNvPr id="0" name=""/>
        <dsp:cNvSpPr/>
      </dsp:nvSpPr>
      <dsp:spPr>
        <a:xfrm>
          <a:off x="6616779" y="2249759"/>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581833A5-43E0-44BD-A402-2C3F67C2F947}">
      <dsp:nvSpPr>
        <dsp:cNvPr id="0" name=""/>
        <dsp:cNvSpPr/>
      </dsp:nvSpPr>
      <dsp:spPr>
        <a:xfrm>
          <a:off x="6574663" y="2207643"/>
          <a:ext cx="84230" cy="84230"/>
        </a:xfrm>
        <a:prstGeom prst="ellipse">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04284-1F7C-4D58-BC79-8C2DEE7E9FAF}">
      <dsp:nvSpPr>
        <dsp:cNvPr id="0" name=""/>
        <dsp:cNvSpPr/>
      </dsp:nvSpPr>
      <dsp:spPr>
        <a:xfrm>
          <a:off x="0" y="2035447"/>
          <a:ext cx="11365558" cy="428624"/>
        </a:xfrm>
        <a:prstGeom prst="homePlat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E2320E50-EF1B-42E0-A56D-8BBC5FDA6D41}">
      <dsp:nvSpPr>
        <dsp:cNvPr id="0" name=""/>
        <dsp:cNvSpPr/>
      </dsp:nvSpPr>
      <dsp:spPr>
        <a:xfrm rot="8100000">
          <a:off x="75919" y="518481"/>
          <a:ext cx="330890" cy="330890"/>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BDA48608-3657-441B-A4D7-1D7464C0E0CB}">
      <dsp:nvSpPr>
        <dsp:cNvPr id="0" name=""/>
        <dsp:cNvSpPr/>
      </dsp:nvSpPr>
      <dsp:spPr>
        <a:xfrm>
          <a:off x="112678" y="555240"/>
          <a:ext cx="257372" cy="257372"/>
        </a:xfrm>
        <a:prstGeom prst="ellips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225E8D7-774C-4DC1-9AA1-F3B2F352504E}">
      <dsp:nvSpPr>
        <dsp:cNvPr id="0" name=""/>
        <dsp:cNvSpPr/>
      </dsp:nvSpPr>
      <dsp:spPr>
        <a:xfrm>
          <a:off x="475339" y="917901"/>
          <a:ext cx="3148159"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BA863D-5AD2-4756-8C8B-E5B3C048DE9D}">
      <dsp:nvSpPr>
        <dsp:cNvPr id="0" name=""/>
        <dsp:cNvSpPr/>
      </dsp:nvSpPr>
      <dsp:spPr>
        <a:xfrm>
          <a:off x="475339" y="449951"/>
          <a:ext cx="3148159"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~1970~</a:t>
          </a:r>
          <a:br>
            <a:rPr lang="en-US" sz="1300" kern="1200" dirty="0"/>
          </a:br>
          <a:r>
            <a:rPr lang="en-US" sz="1300" kern="1200" dirty="0"/>
            <a:t>RPC concept</a:t>
          </a:r>
          <a:br>
            <a:rPr lang="en-US" sz="1300" kern="1200" dirty="0"/>
          </a:br>
          <a:r>
            <a:rPr lang="en-US" sz="1300" kern="1200" dirty="0"/>
            <a:t>Messaging</a:t>
          </a:r>
          <a:br>
            <a:rPr lang="en-US" sz="1300" kern="1200" dirty="0"/>
          </a:br>
          <a:r>
            <a:rPr lang="en-US" sz="1300" kern="1200" dirty="0"/>
            <a:t>Queuing</a:t>
          </a:r>
        </a:p>
      </dsp:txBody>
      <dsp:txXfrm>
        <a:off x="475339" y="449951"/>
        <a:ext cx="3148159" cy="467949"/>
      </dsp:txXfrm>
    </dsp:sp>
    <dsp:sp modelId="{23E4EE21-5274-472E-A4BE-B181B7718783}">
      <dsp:nvSpPr>
        <dsp:cNvPr id="0" name=""/>
        <dsp:cNvSpPr/>
      </dsp:nvSpPr>
      <dsp:spPr>
        <a:xfrm>
          <a:off x="241364" y="917901"/>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DA2037BF-1D5B-46AB-9007-789D01C32456}">
      <dsp:nvSpPr>
        <dsp:cNvPr id="0" name=""/>
        <dsp:cNvSpPr/>
      </dsp:nvSpPr>
      <dsp:spPr>
        <a:xfrm>
          <a:off x="199248" y="2207643"/>
          <a:ext cx="84230"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1A2ED0E3-1661-48A0-BB01-BEDFC7423F3E}">
      <dsp:nvSpPr>
        <dsp:cNvPr id="0" name=""/>
        <dsp:cNvSpPr/>
      </dsp:nvSpPr>
      <dsp:spPr>
        <a:xfrm rot="18900000">
          <a:off x="1965373" y="3650146"/>
          <a:ext cx="330890" cy="330890"/>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7D74E13E-6FD5-44E4-8358-77A6C638139C}">
      <dsp:nvSpPr>
        <dsp:cNvPr id="0" name=""/>
        <dsp:cNvSpPr/>
      </dsp:nvSpPr>
      <dsp:spPr>
        <a:xfrm>
          <a:off x="2002132" y="3686905"/>
          <a:ext cx="257372" cy="257372"/>
        </a:xfrm>
        <a:prstGeom prst="ellips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0D5A17A9-5D8F-4295-B58D-2EB72F139EC7}">
      <dsp:nvSpPr>
        <dsp:cNvPr id="0" name=""/>
        <dsp:cNvSpPr/>
      </dsp:nvSpPr>
      <dsp:spPr>
        <a:xfrm>
          <a:off x="2364793" y="2249759"/>
          <a:ext cx="3148159"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47B134D-296A-4682-95DC-5908E9A7AF1E}">
      <dsp:nvSpPr>
        <dsp:cNvPr id="0" name=""/>
        <dsp:cNvSpPr/>
      </dsp:nvSpPr>
      <dsp:spPr>
        <a:xfrm>
          <a:off x="2364793" y="3581616"/>
          <a:ext cx="3148159"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1981</a:t>
          </a:r>
          <a:br>
            <a:rPr lang="en-US" sz="1300" kern="1200" dirty="0"/>
          </a:br>
          <a:r>
            <a:rPr lang="en-US" sz="1300" kern="1200" dirty="0"/>
            <a:t>RPC</a:t>
          </a:r>
        </a:p>
      </dsp:txBody>
      <dsp:txXfrm>
        <a:off x="2364793" y="3581616"/>
        <a:ext cx="3148159" cy="467949"/>
      </dsp:txXfrm>
    </dsp:sp>
    <dsp:sp modelId="{8E30E049-FE29-4CCD-A791-5CD7EB7A61E1}">
      <dsp:nvSpPr>
        <dsp:cNvPr id="0" name=""/>
        <dsp:cNvSpPr/>
      </dsp:nvSpPr>
      <dsp:spPr>
        <a:xfrm>
          <a:off x="2130818" y="2249759"/>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36525857-D177-4641-91F8-4CDE25A90F49}">
      <dsp:nvSpPr>
        <dsp:cNvPr id="0" name=""/>
        <dsp:cNvSpPr/>
      </dsp:nvSpPr>
      <dsp:spPr>
        <a:xfrm>
          <a:off x="2088702" y="2207643"/>
          <a:ext cx="84230"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87F73DED-482F-47D6-BE5F-208C1E63C8BD}">
      <dsp:nvSpPr>
        <dsp:cNvPr id="0" name=""/>
        <dsp:cNvSpPr/>
      </dsp:nvSpPr>
      <dsp:spPr>
        <a:xfrm rot="8100000">
          <a:off x="3854827" y="518481"/>
          <a:ext cx="330890" cy="330890"/>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43EA9E2-9BF2-472B-8E05-0AF2D2E1EDAE}">
      <dsp:nvSpPr>
        <dsp:cNvPr id="0" name=""/>
        <dsp:cNvSpPr/>
      </dsp:nvSpPr>
      <dsp:spPr>
        <a:xfrm>
          <a:off x="3891586" y="555240"/>
          <a:ext cx="257372" cy="257372"/>
        </a:xfrm>
        <a:prstGeom prst="ellips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F4E084CE-4429-4BA8-B6AB-FBE6F08A9363}">
      <dsp:nvSpPr>
        <dsp:cNvPr id="0" name=""/>
        <dsp:cNvSpPr/>
      </dsp:nvSpPr>
      <dsp:spPr>
        <a:xfrm>
          <a:off x="4254247" y="917901"/>
          <a:ext cx="3148159"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D59F906-2A4F-4555-8DD8-B7736186F7B0}">
      <dsp:nvSpPr>
        <dsp:cNvPr id="0" name=""/>
        <dsp:cNvSpPr/>
      </dsp:nvSpPr>
      <dsp:spPr>
        <a:xfrm>
          <a:off x="4254247" y="449951"/>
          <a:ext cx="3148159"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1991</a:t>
          </a:r>
          <a:br>
            <a:rPr lang="en-US" sz="1300" kern="1200" dirty="0"/>
          </a:br>
          <a:r>
            <a:rPr lang="en-US" sz="1300" kern="1200" dirty="0"/>
            <a:t>CORBA</a:t>
          </a:r>
        </a:p>
      </dsp:txBody>
      <dsp:txXfrm>
        <a:off x="4254247" y="449951"/>
        <a:ext cx="3148159" cy="467949"/>
      </dsp:txXfrm>
    </dsp:sp>
    <dsp:sp modelId="{E6C0E1F8-839C-416D-A074-467AE9522EB3}">
      <dsp:nvSpPr>
        <dsp:cNvPr id="0" name=""/>
        <dsp:cNvSpPr/>
      </dsp:nvSpPr>
      <dsp:spPr>
        <a:xfrm>
          <a:off x="4020272" y="917901"/>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01139EBE-AC97-40BF-9782-E83F3CE42DF4}">
      <dsp:nvSpPr>
        <dsp:cNvPr id="0" name=""/>
        <dsp:cNvSpPr/>
      </dsp:nvSpPr>
      <dsp:spPr>
        <a:xfrm>
          <a:off x="3978156" y="2207643"/>
          <a:ext cx="84230"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4A22D198-004A-4F6C-AA11-D79E7A579B25}">
      <dsp:nvSpPr>
        <dsp:cNvPr id="0" name=""/>
        <dsp:cNvSpPr/>
      </dsp:nvSpPr>
      <dsp:spPr>
        <a:xfrm rot="18900000">
          <a:off x="5744281" y="3650146"/>
          <a:ext cx="330890" cy="330890"/>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C3F6EE7C-5326-4E7F-B70F-6DAE9E6E27CA}">
      <dsp:nvSpPr>
        <dsp:cNvPr id="0" name=""/>
        <dsp:cNvSpPr/>
      </dsp:nvSpPr>
      <dsp:spPr>
        <a:xfrm>
          <a:off x="5781040" y="3686905"/>
          <a:ext cx="257372" cy="257372"/>
        </a:xfrm>
        <a:prstGeom prst="ellips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B434F92-0DF5-4D93-97E9-8EB71CC1BC7C}">
      <dsp:nvSpPr>
        <dsp:cNvPr id="0" name=""/>
        <dsp:cNvSpPr/>
      </dsp:nvSpPr>
      <dsp:spPr>
        <a:xfrm>
          <a:off x="6143701" y="2249759"/>
          <a:ext cx="3148159"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4CC2A32-B31F-4455-95DA-F46105D749DF}">
      <dsp:nvSpPr>
        <dsp:cNvPr id="0" name=""/>
        <dsp:cNvSpPr/>
      </dsp:nvSpPr>
      <dsp:spPr>
        <a:xfrm>
          <a:off x="6143701" y="3581616"/>
          <a:ext cx="3148159"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1993</a:t>
          </a:r>
          <a:br>
            <a:rPr lang="en-US" sz="1300" kern="1200" dirty="0"/>
          </a:br>
          <a:r>
            <a:rPr lang="en-US" sz="1300" kern="1200" dirty="0"/>
            <a:t>RDA</a:t>
          </a:r>
        </a:p>
      </dsp:txBody>
      <dsp:txXfrm>
        <a:off x="6143701" y="3581616"/>
        <a:ext cx="3148159" cy="467949"/>
      </dsp:txXfrm>
    </dsp:sp>
    <dsp:sp modelId="{422BACEF-6E6A-4E0B-A78E-2FD61803474F}">
      <dsp:nvSpPr>
        <dsp:cNvPr id="0" name=""/>
        <dsp:cNvSpPr/>
      </dsp:nvSpPr>
      <dsp:spPr>
        <a:xfrm>
          <a:off x="5909726" y="2249759"/>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2056A52D-FBAB-480D-B110-F50B7DAA4450}">
      <dsp:nvSpPr>
        <dsp:cNvPr id="0" name=""/>
        <dsp:cNvSpPr/>
      </dsp:nvSpPr>
      <dsp:spPr>
        <a:xfrm>
          <a:off x="5867610" y="2207643"/>
          <a:ext cx="84230"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00BAF9E5-789A-48BA-8CBF-01DED2146D70}">
      <dsp:nvSpPr>
        <dsp:cNvPr id="0" name=""/>
        <dsp:cNvSpPr/>
      </dsp:nvSpPr>
      <dsp:spPr>
        <a:xfrm rot="8100000">
          <a:off x="7633735" y="518481"/>
          <a:ext cx="330890" cy="330890"/>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505CDF13-A10F-4DDB-B4E8-7ADE759FE2F1}">
      <dsp:nvSpPr>
        <dsp:cNvPr id="0" name=""/>
        <dsp:cNvSpPr/>
      </dsp:nvSpPr>
      <dsp:spPr>
        <a:xfrm>
          <a:off x="7670494" y="555240"/>
          <a:ext cx="257372" cy="257372"/>
        </a:xfrm>
        <a:prstGeom prst="ellips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23C249B-91FB-4B29-9DF4-93BA34639A20}">
      <dsp:nvSpPr>
        <dsp:cNvPr id="0" name=""/>
        <dsp:cNvSpPr/>
      </dsp:nvSpPr>
      <dsp:spPr>
        <a:xfrm>
          <a:off x="8033155" y="917901"/>
          <a:ext cx="3148159"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A7ED3D0-C949-40F5-910D-D7EFB20529BA}">
      <dsp:nvSpPr>
        <dsp:cNvPr id="0" name=""/>
        <dsp:cNvSpPr/>
      </dsp:nvSpPr>
      <dsp:spPr>
        <a:xfrm>
          <a:off x="8033155" y="449951"/>
          <a:ext cx="3148159"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1998</a:t>
          </a:r>
          <a:br>
            <a:rPr lang="en-US" sz="1300" kern="1200" dirty="0"/>
          </a:br>
          <a:r>
            <a:rPr lang="en-US" sz="1300" kern="1200" dirty="0"/>
            <a:t>XML-RPC</a:t>
          </a:r>
        </a:p>
      </dsp:txBody>
      <dsp:txXfrm>
        <a:off x="8033155" y="449951"/>
        <a:ext cx="3148159" cy="467949"/>
      </dsp:txXfrm>
    </dsp:sp>
    <dsp:sp modelId="{BF4F1864-094B-45A1-99E9-CF883EA01071}">
      <dsp:nvSpPr>
        <dsp:cNvPr id="0" name=""/>
        <dsp:cNvSpPr/>
      </dsp:nvSpPr>
      <dsp:spPr>
        <a:xfrm>
          <a:off x="7799180" y="917901"/>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C1CBF721-B9C6-42DF-9BA6-0AF2089F364E}">
      <dsp:nvSpPr>
        <dsp:cNvPr id="0" name=""/>
        <dsp:cNvSpPr/>
      </dsp:nvSpPr>
      <dsp:spPr>
        <a:xfrm>
          <a:off x="7757064" y="2207643"/>
          <a:ext cx="84230"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04284-1F7C-4D58-BC79-8C2DEE7E9FAF}">
      <dsp:nvSpPr>
        <dsp:cNvPr id="0" name=""/>
        <dsp:cNvSpPr/>
      </dsp:nvSpPr>
      <dsp:spPr>
        <a:xfrm>
          <a:off x="0" y="2035447"/>
          <a:ext cx="11365558" cy="428624"/>
        </a:xfrm>
        <a:prstGeom prst="homePlat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E2320E50-EF1B-42E0-A56D-8BBC5FDA6D41}">
      <dsp:nvSpPr>
        <dsp:cNvPr id="0" name=""/>
        <dsp:cNvSpPr/>
      </dsp:nvSpPr>
      <dsp:spPr>
        <a:xfrm rot="8100000">
          <a:off x="72162" y="518481"/>
          <a:ext cx="330890" cy="330890"/>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BDA48608-3657-441B-A4D7-1D7464C0E0CB}">
      <dsp:nvSpPr>
        <dsp:cNvPr id="0" name=""/>
        <dsp:cNvSpPr/>
      </dsp:nvSpPr>
      <dsp:spPr>
        <a:xfrm>
          <a:off x="108921" y="555240"/>
          <a:ext cx="257372" cy="257372"/>
        </a:xfrm>
        <a:prstGeom prst="ellips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225E8D7-774C-4DC1-9AA1-F3B2F352504E}">
      <dsp:nvSpPr>
        <dsp:cNvPr id="0" name=""/>
        <dsp:cNvSpPr/>
      </dsp:nvSpPr>
      <dsp:spPr>
        <a:xfrm>
          <a:off x="471582" y="917901"/>
          <a:ext cx="2363414"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BA863D-5AD2-4756-8C8B-E5B3C048DE9D}">
      <dsp:nvSpPr>
        <dsp:cNvPr id="0" name=""/>
        <dsp:cNvSpPr/>
      </dsp:nvSpPr>
      <dsp:spPr>
        <a:xfrm>
          <a:off x="471582" y="449951"/>
          <a:ext cx="2363414"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~1970~</a:t>
          </a:r>
          <a:br>
            <a:rPr lang="en-US" sz="1300" kern="1200" dirty="0"/>
          </a:br>
          <a:r>
            <a:rPr lang="en-US" sz="1300" kern="1200" dirty="0"/>
            <a:t>RPC concept</a:t>
          </a:r>
          <a:br>
            <a:rPr lang="en-US" sz="1300" kern="1200" dirty="0"/>
          </a:br>
          <a:r>
            <a:rPr lang="en-US" sz="1300" kern="1200" dirty="0"/>
            <a:t>Messaging</a:t>
          </a:r>
          <a:br>
            <a:rPr lang="en-US" sz="1300" kern="1200" dirty="0"/>
          </a:br>
          <a:r>
            <a:rPr lang="en-US" sz="1300" kern="1200" dirty="0"/>
            <a:t>Queuing</a:t>
          </a:r>
        </a:p>
      </dsp:txBody>
      <dsp:txXfrm>
        <a:off x="471582" y="449951"/>
        <a:ext cx="2363414" cy="467949"/>
      </dsp:txXfrm>
    </dsp:sp>
    <dsp:sp modelId="{23E4EE21-5274-472E-A4BE-B181B7718783}">
      <dsp:nvSpPr>
        <dsp:cNvPr id="0" name=""/>
        <dsp:cNvSpPr/>
      </dsp:nvSpPr>
      <dsp:spPr>
        <a:xfrm>
          <a:off x="237607" y="917901"/>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DA2037BF-1D5B-46AB-9007-789D01C32456}">
      <dsp:nvSpPr>
        <dsp:cNvPr id="0" name=""/>
        <dsp:cNvSpPr/>
      </dsp:nvSpPr>
      <dsp:spPr>
        <a:xfrm>
          <a:off x="195492" y="2207643"/>
          <a:ext cx="84230"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1A2ED0E3-1661-48A0-BB01-BEDFC7423F3E}">
      <dsp:nvSpPr>
        <dsp:cNvPr id="0" name=""/>
        <dsp:cNvSpPr/>
      </dsp:nvSpPr>
      <dsp:spPr>
        <a:xfrm rot="18900000">
          <a:off x="1490629" y="3650146"/>
          <a:ext cx="330890" cy="330890"/>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7D74E13E-6FD5-44E4-8358-77A6C638139C}">
      <dsp:nvSpPr>
        <dsp:cNvPr id="0" name=""/>
        <dsp:cNvSpPr/>
      </dsp:nvSpPr>
      <dsp:spPr>
        <a:xfrm>
          <a:off x="1527388" y="3686905"/>
          <a:ext cx="257372" cy="257372"/>
        </a:xfrm>
        <a:prstGeom prst="ellips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0D5A17A9-5D8F-4295-B58D-2EB72F139EC7}">
      <dsp:nvSpPr>
        <dsp:cNvPr id="0" name=""/>
        <dsp:cNvSpPr/>
      </dsp:nvSpPr>
      <dsp:spPr>
        <a:xfrm>
          <a:off x="1890050" y="2249759"/>
          <a:ext cx="2363414"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47B134D-296A-4682-95DC-5908E9A7AF1E}">
      <dsp:nvSpPr>
        <dsp:cNvPr id="0" name=""/>
        <dsp:cNvSpPr/>
      </dsp:nvSpPr>
      <dsp:spPr>
        <a:xfrm>
          <a:off x="1890050" y="3581616"/>
          <a:ext cx="2363414"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1981</a:t>
          </a:r>
          <a:br>
            <a:rPr lang="en-US" sz="1300" kern="1200" dirty="0"/>
          </a:br>
          <a:r>
            <a:rPr lang="en-US" sz="1300" kern="1200" dirty="0"/>
            <a:t>RPC</a:t>
          </a:r>
        </a:p>
      </dsp:txBody>
      <dsp:txXfrm>
        <a:off x="1890050" y="3581616"/>
        <a:ext cx="2363414" cy="467949"/>
      </dsp:txXfrm>
    </dsp:sp>
    <dsp:sp modelId="{8E30E049-FE29-4CCD-A791-5CD7EB7A61E1}">
      <dsp:nvSpPr>
        <dsp:cNvPr id="0" name=""/>
        <dsp:cNvSpPr/>
      </dsp:nvSpPr>
      <dsp:spPr>
        <a:xfrm>
          <a:off x="1656075" y="2249759"/>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36525857-D177-4641-91F8-4CDE25A90F49}">
      <dsp:nvSpPr>
        <dsp:cNvPr id="0" name=""/>
        <dsp:cNvSpPr/>
      </dsp:nvSpPr>
      <dsp:spPr>
        <a:xfrm>
          <a:off x="1613959" y="2207643"/>
          <a:ext cx="84230"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87F73DED-482F-47D6-BE5F-208C1E63C8BD}">
      <dsp:nvSpPr>
        <dsp:cNvPr id="0" name=""/>
        <dsp:cNvSpPr/>
      </dsp:nvSpPr>
      <dsp:spPr>
        <a:xfrm rot="8100000">
          <a:off x="2909097" y="518481"/>
          <a:ext cx="330890" cy="330890"/>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43EA9E2-9BF2-472B-8E05-0AF2D2E1EDAE}">
      <dsp:nvSpPr>
        <dsp:cNvPr id="0" name=""/>
        <dsp:cNvSpPr/>
      </dsp:nvSpPr>
      <dsp:spPr>
        <a:xfrm>
          <a:off x="2945856" y="555240"/>
          <a:ext cx="257372" cy="257372"/>
        </a:xfrm>
        <a:prstGeom prst="ellips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F4E084CE-4429-4BA8-B6AB-FBE6F08A9363}">
      <dsp:nvSpPr>
        <dsp:cNvPr id="0" name=""/>
        <dsp:cNvSpPr/>
      </dsp:nvSpPr>
      <dsp:spPr>
        <a:xfrm>
          <a:off x="3308517" y="917901"/>
          <a:ext cx="2363414"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D59F906-2A4F-4555-8DD8-B7736186F7B0}">
      <dsp:nvSpPr>
        <dsp:cNvPr id="0" name=""/>
        <dsp:cNvSpPr/>
      </dsp:nvSpPr>
      <dsp:spPr>
        <a:xfrm>
          <a:off x="3308517" y="449951"/>
          <a:ext cx="2363414"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1991</a:t>
          </a:r>
          <a:br>
            <a:rPr lang="en-US" sz="1300" kern="1200" dirty="0"/>
          </a:br>
          <a:r>
            <a:rPr lang="en-US" sz="1300" kern="1200" dirty="0"/>
            <a:t>CORBA</a:t>
          </a:r>
        </a:p>
      </dsp:txBody>
      <dsp:txXfrm>
        <a:off x="3308517" y="449951"/>
        <a:ext cx="2363414" cy="467949"/>
      </dsp:txXfrm>
    </dsp:sp>
    <dsp:sp modelId="{E6C0E1F8-839C-416D-A074-467AE9522EB3}">
      <dsp:nvSpPr>
        <dsp:cNvPr id="0" name=""/>
        <dsp:cNvSpPr/>
      </dsp:nvSpPr>
      <dsp:spPr>
        <a:xfrm>
          <a:off x="3074542" y="917901"/>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01139EBE-AC97-40BF-9782-E83F3CE42DF4}">
      <dsp:nvSpPr>
        <dsp:cNvPr id="0" name=""/>
        <dsp:cNvSpPr/>
      </dsp:nvSpPr>
      <dsp:spPr>
        <a:xfrm>
          <a:off x="3032427" y="2207643"/>
          <a:ext cx="84230"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4A22D198-004A-4F6C-AA11-D79E7A579B25}">
      <dsp:nvSpPr>
        <dsp:cNvPr id="0" name=""/>
        <dsp:cNvSpPr/>
      </dsp:nvSpPr>
      <dsp:spPr>
        <a:xfrm rot="18900000">
          <a:off x="4327565" y="3650146"/>
          <a:ext cx="330890" cy="330890"/>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C3F6EE7C-5326-4E7F-B70F-6DAE9E6E27CA}">
      <dsp:nvSpPr>
        <dsp:cNvPr id="0" name=""/>
        <dsp:cNvSpPr/>
      </dsp:nvSpPr>
      <dsp:spPr>
        <a:xfrm>
          <a:off x="4364324" y="3686905"/>
          <a:ext cx="257372" cy="257372"/>
        </a:xfrm>
        <a:prstGeom prst="ellips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B434F92-0DF5-4D93-97E9-8EB71CC1BC7C}">
      <dsp:nvSpPr>
        <dsp:cNvPr id="0" name=""/>
        <dsp:cNvSpPr/>
      </dsp:nvSpPr>
      <dsp:spPr>
        <a:xfrm>
          <a:off x="4726985" y="2249759"/>
          <a:ext cx="2363414"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4CC2A32-B31F-4455-95DA-F46105D749DF}">
      <dsp:nvSpPr>
        <dsp:cNvPr id="0" name=""/>
        <dsp:cNvSpPr/>
      </dsp:nvSpPr>
      <dsp:spPr>
        <a:xfrm>
          <a:off x="4726985" y="3581616"/>
          <a:ext cx="2363414"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1993</a:t>
          </a:r>
          <a:br>
            <a:rPr lang="en-US" sz="1300" kern="1200" dirty="0"/>
          </a:br>
          <a:r>
            <a:rPr lang="en-US" sz="1300" kern="1200" dirty="0"/>
            <a:t>RDA</a:t>
          </a:r>
        </a:p>
      </dsp:txBody>
      <dsp:txXfrm>
        <a:off x="4726985" y="3581616"/>
        <a:ext cx="2363414" cy="467949"/>
      </dsp:txXfrm>
    </dsp:sp>
    <dsp:sp modelId="{422BACEF-6E6A-4E0B-A78E-2FD61803474F}">
      <dsp:nvSpPr>
        <dsp:cNvPr id="0" name=""/>
        <dsp:cNvSpPr/>
      </dsp:nvSpPr>
      <dsp:spPr>
        <a:xfrm>
          <a:off x="4493010" y="2249759"/>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2056A52D-FBAB-480D-B110-F50B7DAA4450}">
      <dsp:nvSpPr>
        <dsp:cNvPr id="0" name=""/>
        <dsp:cNvSpPr/>
      </dsp:nvSpPr>
      <dsp:spPr>
        <a:xfrm>
          <a:off x="4450895" y="2207643"/>
          <a:ext cx="84230"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00BAF9E5-789A-48BA-8CBF-01DED2146D70}">
      <dsp:nvSpPr>
        <dsp:cNvPr id="0" name=""/>
        <dsp:cNvSpPr/>
      </dsp:nvSpPr>
      <dsp:spPr>
        <a:xfrm rot="8100000">
          <a:off x="5746032" y="518481"/>
          <a:ext cx="330890" cy="330890"/>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505CDF13-A10F-4DDB-B4E8-7ADE759FE2F1}">
      <dsp:nvSpPr>
        <dsp:cNvPr id="0" name=""/>
        <dsp:cNvSpPr/>
      </dsp:nvSpPr>
      <dsp:spPr>
        <a:xfrm>
          <a:off x="5782791" y="555240"/>
          <a:ext cx="257372" cy="257372"/>
        </a:xfrm>
        <a:prstGeom prst="ellips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23C249B-91FB-4B29-9DF4-93BA34639A20}">
      <dsp:nvSpPr>
        <dsp:cNvPr id="0" name=""/>
        <dsp:cNvSpPr/>
      </dsp:nvSpPr>
      <dsp:spPr>
        <a:xfrm>
          <a:off x="6145453" y="917901"/>
          <a:ext cx="2363414"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A7ED3D0-C949-40F5-910D-D7EFB20529BA}">
      <dsp:nvSpPr>
        <dsp:cNvPr id="0" name=""/>
        <dsp:cNvSpPr/>
      </dsp:nvSpPr>
      <dsp:spPr>
        <a:xfrm>
          <a:off x="6145453" y="449951"/>
          <a:ext cx="2363414"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1998</a:t>
          </a:r>
          <a:br>
            <a:rPr lang="en-US" sz="1300" kern="1200" dirty="0"/>
          </a:br>
          <a:r>
            <a:rPr lang="en-US" sz="1300" kern="1200" dirty="0"/>
            <a:t>XML-RPC</a:t>
          </a:r>
        </a:p>
      </dsp:txBody>
      <dsp:txXfrm>
        <a:off x="6145453" y="449951"/>
        <a:ext cx="2363414" cy="467949"/>
      </dsp:txXfrm>
    </dsp:sp>
    <dsp:sp modelId="{BF4F1864-094B-45A1-99E9-CF883EA01071}">
      <dsp:nvSpPr>
        <dsp:cNvPr id="0" name=""/>
        <dsp:cNvSpPr/>
      </dsp:nvSpPr>
      <dsp:spPr>
        <a:xfrm>
          <a:off x="5911478" y="917901"/>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C1CBF721-B9C6-42DF-9BA6-0AF2089F364E}">
      <dsp:nvSpPr>
        <dsp:cNvPr id="0" name=""/>
        <dsp:cNvSpPr/>
      </dsp:nvSpPr>
      <dsp:spPr>
        <a:xfrm>
          <a:off x="5869362" y="2207643"/>
          <a:ext cx="84230"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3D4EDF88-A33A-4024-83D9-749DBFF30F35}">
      <dsp:nvSpPr>
        <dsp:cNvPr id="0" name=""/>
        <dsp:cNvSpPr/>
      </dsp:nvSpPr>
      <dsp:spPr>
        <a:xfrm rot="18900000">
          <a:off x="7164500" y="3650146"/>
          <a:ext cx="330890" cy="330890"/>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FF0FDFC-2EF5-49DE-9F9E-60EB51349D02}">
      <dsp:nvSpPr>
        <dsp:cNvPr id="0" name=""/>
        <dsp:cNvSpPr/>
      </dsp:nvSpPr>
      <dsp:spPr>
        <a:xfrm>
          <a:off x="7201259" y="3686905"/>
          <a:ext cx="257372" cy="257372"/>
        </a:xfrm>
        <a:prstGeom prst="ellipse">
          <a:avLst/>
        </a:prstGeom>
        <a:solidFill>
          <a:schemeClr val="tx2">
            <a:lumMod val="75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E766CAB-B20D-422F-A405-BF24FF2D7E14}">
      <dsp:nvSpPr>
        <dsp:cNvPr id="0" name=""/>
        <dsp:cNvSpPr/>
      </dsp:nvSpPr>
      <dsp:spPr>
        <a:xfrm>
          <a:off x="7563920" y="2249759"/>
          <a:ext cx="2363414"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8048FFE-1E0F-4A02-ADE1-7172EC950FA3}">
      <dsp:nvSpPr>
        <dsp:cNvPr id="0" name=""/>
        <dsp:cNvSpPr/>
      </dsp:nvSpPr>
      <dsp:spPr>
        <a:xfrm>
          <a:off x="7563920" y="3581616"/>
          <a:ext cx="2363414"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1999</a:t>
          </a:r>
          <a:br>
            <a:rPr lang="en-US" sz="1300" kern="1200" dirty="0"/>
          </a:br>
          <a:r>
            <a:rPr lang="en-US" sz="1300" kern="1200" dirty="0"/>
            <a:t>SOAP</a:t>
          </a:r>
        </a:p>
      </dsp:txBody>
      <dsp:txXfrm>
        <a:off x="7563920" y="3581616"/>
        <a:ext cx="2363414" cy="467949"/>
      </dsp:txXfrm>
    </dsp:sp>
    <dsp:sp modelId="{C5E91979-F584-4511-8F29-7000F8397A29}">
      <dsp:nvSpPr>
        <dsp:cNvPr id="0" name=""/>
        <dsp:cNvSpPr/>
      </dsp:nvSpPr>
      <dsp:spPr>
        <a:xfrm>
          <a:off x="7340700" y="2249759"/>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ED12D9BA-F6DB-4254-A454-7931276D7B2C}">
      <dsp:nvSpPr>
        <dsp:cNvPr id="0" name=""/>
        <dsp:cNvSpPr/>
      </dsp:nvSpPr>
      <dsp:spPr>
        <a:xfrm>
          <a:off x="7298584" y="2207643"/>
          <a:ext cx="84230"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F3692F73-40A3-4BA8-A0CD-CB03E8A1F09B}">
      <dsp:nvSpPr>
        <dsp:cNvPr id="0" name=""/>
        <dsp:cNvSpPr/>
      </dsp:nvSpPr>
      <dsp:spPr>
        <a:xfrm rot="8100000">
          <a:off x="8582968" y="518481"/>
          <a:ext cx="330890" cy="330890"/>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6E29A76-2622-4790-8BB0-966A9B2B7EA5}">
      <dsp:nvSpPr>
        <dsp:cNvPr id="0" name=""/>
        <dsp:cNvSpPr/>
      </dsp:nvSpPr>
      <dsp:spPr>
        <a:xfrm>
          <a:off x="8619727" y="555240"/>
          <a:ext cx="257372" cy="257372"/>
        </a:xfrm>
        <a:prstGeom prst="ellipse">
          <a:avLst/>
        </a:prstGeom>
        <a:solidFill>
          <a:schemeClr val="tx2">
            <a:lumMod val="75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79D11DF0-97CB-444A-9EF1-1500957F03C2}">
      <dsp:nvSpPr>
        <dsp:cNvPr id="0" name=""/>
        <dsp:cNvSpPr/>
      </dsp:nvSpPr>
      <dsp:spPr>
        <a:xfrm>
          <a:off x="8982388" y="917901"/>
          <a:ext cx="2363414"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44C953F-DDD4-4C2B-8FCC-7AD4C024C953}">
      <dsp:nvSpPr>
        <dsp:cNvPr id="0" name=""/>
        <dsp:cNvSpPr/>
      </dsp:nvSpPr>
      <dsp:spPr>
        <a:xfrm>
          <a:off x="8982388" y="449951"/>
          <a:ext cx="2363414"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2000</a:t>
          </a:r>
          <a:br>
            <a:rPr lang="en-US" sz="1300" kern="1200" dirty="0"/>
          </a:br>
          <a:r>
            <a:rPr lang="en-US" sz="1300" kern="1200" dirty="0"/>
            <a:t>REST</a:t>
          </a:r>
        </a:p>
      </dsp:txBody>
      <dsp:txXfrm>
        <a:off x="8982388" y="449951"/>
        <a:ext cx="2363414" cy="467949"/>
      </dsp:txXfrm>
    </dsp:sp>
    <dsp:sp modelId="{76CEB569-EEC2-4B46-BCA0-1D5A886DFD38}">
      <dsp:nvSpPr>
        <dsp:cNvPr id="0" name=""/>
        <dsp:cNvSpPr/>
      </dsp:nvSpPr>
      <dsp:spPr>
        <a:xfrm>
          <a:off x="8748413" y="917901"/>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54223F06-E927-47AD-8684-4372D54A093D}">
      <dsp:nvSpPr>
        <dsp:cNvPr id="0" name=""/>
        <dsp:cNvSpPr/>
      </dsp:nvSpPr>
      <dsp:spPr>
        <a:xfrm>
          <a:off x="8706298" y="2207643"/>
          <a:ext cx="84230"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04284-1F7C-4D58-BC79-8C2DEE7E9FAF}">
      <dsp:nvSpPr>
        <dsp:cNvPr id="0" name=""/>
        <dsp:cNvSpPr/>
      </dsp:nvSpPr>
      <dsp:spPr>
        <a:xfrm>
          <a:off x="0" y="2035447"/>
          <a:ext cx="11365558" cy="428624"/>
        </a:xfrm>
        <a:prstGeom prst="homePlat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E2320E50-EF1B-42E0-A56D-8BBC5FDA6D41}">
      <dsp:nvSpPr>
        <dsp:cNvPr id="0" name=""/>
        <dsp:cNvSpPr/>
      </dsp:nvSpPr>
      <dsp:spPr>
        <a:xfrm rot="8100000">
          <a:off x="70872" y="524141"/>
          <a:ext cx="319570" cy="319570"/>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BDA48608-3657-441B-A4D7-1D7464C0E0CB}">
      <dsp:nvSpPr>
        <dsp:cNvPr id="0" name=""/>
        <dsp:cNvSpPr/>
      </dsp:nvSpPr>
      <dsp:spPr>
        <a:xfrm>
          <a:off x="106374" y="559642"/>
          <a:ext cx="248567" cy="248567"/>
        </a:xfrm>
        <a:prstGeom prst="ellips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225E8D7-774C-4DC1-9AA1-F3B2F352504E}">
      <dsp:nvSpPr>
        <dsp:cNvPr id="0" name=""/>
        <dsp:cNvSpPr/>
      </dsp:nvSpPr>
      <dsp:spPr>
        <a:xfrm>
          <a:off x="456628" y="917901"/>
          <a:ext cx="1826048"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BA863D-5AD2-4756-8C8B-E5B3C048DE9D}">
      <dsp:nvSpPr>
        <dsp:cNvPr id="0" name=""/>
        <dsp:cNvSpPr/>
      </dsp:nvSpPr>
      <dsp:spPr>
        <a:xfrm>
          <a:off x="456628" y="449951"/>
          <a:ext cx="1826048"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~1970~</a:t>
          </a:r>
          <a:br>
            <a:rPr lang="en-US" sz="1300" kern="1200" dirty="0"/>
          </a:br>
          <a:r>
            <a:rPr lang="en-US" sz="1300" kern="1200" dirty="0"/>
            <a:t>RPC concept</a:t>
          </a:r>
          <a:br>
            <a:rPr lang="en-US" sz="1300" kern="1200" dirty="0"/>
          </a:br>
          <a:r>
            <a:rPr lang="en-US" sz="1300" kern="1200" dirty="0"/>
            <a:t>Messaging</a:t>
          </a:r>
          <a:br>
            <a:rPr lang="en-US" sz="1300" kern="1200" dirty="0"/>
          </a:br>
          <a:r>
            <a:rPr lang="en-US" sz="1300" kern="1200" dirty="0"/>
            <a:t>Queuing</a:t>
          </a:r>
        </a:p>
      </dsp:txBody>
      <dsp:txXfrm>
        <a:off x="456628" y="449951"/>
        <a:ext cx="1826048" cy="467949"/>
      </dsp:txXfrm>
    </dsp:sp>
    <dsp:sp modelId="{23E4EE21-5274-472E-A4BE-B181B7718783}">
      <dsp:nvSpPr>
        <dsp:cNvPr id="0" name=""/>
        <dsp:cNvSpPr/>
      </dsp:nvSpPr>
      <dsp:spPr>
        <a:xfrm>
          <a:off x="230658" y="917901"/>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DA2037BF-1D5B-46AB-9007-789D01C32456}">
      <dsp:nvSpPr>
        <dsp:cNvPr id="0" name=""/>
        <dsp:cNvSpPr/>
      </dsp:nvSpPr>
      <dsp:spPr>
        <a:xfrm>
          <a:off x="197987" y="2207643"/>
          <a:ext cx="81349"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1A2ED0E3-1661-48A0-BB01-BEDFC7423F3E}">
      <dsp:nvSpPr>
        <dsp:cNvPr id="0" name=""/>
        <dsp:cNvSpPr/>
      </dsp:nvSpPr>
      <dsp:spPr>
        <a:xfrm rot="18900000">
          <a:off x="1205647" y="3655805"/>
          <a:ext cx="319570" cy="319570"/>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7D74E13E-6FD5-44E4-8358-77A6C638139C}">
      <dsp:nvSpPr>
        <dsp:cNvPr id="0" name=""/>
        <dsp:cNvSpPr/>
      </dsp:nvSpPr>
      <dsp:spPr>
        <a:xfrm>
          <a:off x="1241148" y="3691307"/>
          <a:ext cx="248567" cy="248567"/>
        </a:xfrm>
        <a:prstGeom prst="ellips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0D5A17A9-5D8F-4295-B58D-2EB72F139EC7}">
      <dsp:nvSpPr>
        <dsp:cNvPr id="0" name=""/>
        <dsp:cNvSpPr/>
      </dsp:nvSpPr>
      <dsp:spPr>
        <a:xfrm>
          <a:off x="1591402" y="2249759"/>
          <a:ext cx="1826048"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47B134D-296A-4682-95DC-5908E9A7AF1E}">
      <dsp:nvSpPr>
        <dsp:cNvPr id="0" name=""/>
        <dsp:cNvSpPr/>
      </dsp:nvSpPr>
      <dsp:spPr>
        <a:xfrm>
          <a:off x="1591402" y="3581616"/>
          <a:ext cx="1826048"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1981</a:t>
          </a:r>
          <a:br>
            <a:rPr lang="en-US" sz="1300" kern="1200" dirty="0"/>
          </a:br>
          <a:r>
            <a:rPr lang="en-US" sz="1300" kern="1200" dirty="0"/>
            <a:t>RPC</a:t>
          </a:r>
        </a:p>
      </dsp:txBody>
      <dsp:txXfrm>
        <a:off x="1591402" y="3581616"/>
        <a:ext cx="1826048" cy="467949"/>
      </dsp:txXfrm>
    </dsp:sp>
    <dsp:sp modelId="{8E30E049-FE29-4CCD-A791-5CD7EB7A61E1}">
      <dsp:nvSpPr>
        <dsp:cNvPr id="0" name=""/>
        <dsp:cNvSpPr/>
      </dsp:nvSpPr>
      <dsp:spPr>
        <a:xfrm>
          <a:off x="1365432" y="2249759"/>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36525857-D177-4641-91F8-4CDE25A90F49}">
      <dsp:nvSpPr>
        <dsp:cNvPr id="0" name=""/>
        <dsp:cNvSpPr/>
      </dsp:nvSpPr>
      <dsp:spPr>
        <a:xfrm>
          <a:off x="1332762" y="2207643"/>
          <a:ext cx="81349"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87F73DED-482F-47D6-BE5F-208C1E63C8BD}">
      <dsp:nvSpPr>
        <dsp:cNvPr id="0" name=""/>
        <dsp:cNvSpPr/>
      </dsp:nvSpPr>
      <dsp:spPr>
        <a:xfrm rot="8100000">
          <a:off x="2340421" y="524141"/>
          <a:ext cx="319570" cy="319570"/>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43EA9E2-9BF2-472B-8E05-0AF2D2E1EDAE}">
      <dsp:nvSpPr>
        <dsp:cNvPr id="0" name=""/>
        <dsp:cNvSpPr/>
      </dsp:nvSpPr>
      <dsp:spPr>
        <a:xfrm>
          <a:off x="2375922" y="559642"/>
          <a:ext cx="248567" cy="248567"/>
        </a:xfrm>
        <a:prstGeom prst="ellips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F4E084CE-4429-4BA8-B6AB-FBE6F08A9363}">
      <dsp:nvSpPr>
        <dsp:cNvPr id="0" name=""/>
        <dsp:cNvSpPr/>
      </dsp:nvSpPr>
      <dsp:spPr>
        <a:xfrm>
          <a:off x="2726177" y="917901"/>
          <a:ext cx="1826048"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D59F906-2A4F-4555-8DD8-B7736186F7B0}">
      <dsp:nvSpPr>
        <dsp:cNvPr id="0" name=""/>
        <dsp:cNvSpPr/>
      </dsp:nvSpPr>
      <dsp:spPr>
        <a:xfrm>
          <a:off x="2726177" y="449951"/>
          <a:ext cx="1826048"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1991</a:t>
          </a:r>
          <a:br>
            <a:rPr lang="en-US" sz="1300" kern="1200" dirty="0"/>
          </a:br>
          <a:r>
            <a:rPr lang="en-US" sz="1300" kern="1200" dirty="0"/>
            <a:t>CORBA</a:t>
          </a:r>
        </a:p>
      </dsp:txBody>
      <dsp:txXfrm>
        <a:off x="2726177" y="449951"/>
        <a:ext cx="1826048" cy="467949"/>
      </dsp:txXfrm>
    </dsp:sp>
    <dsp:sp modelId="{E6C0E1F8-839C-416D-A074-467AE9522EB3}">
      <dsp:nvSpPr>
        <dsp:cNvPr id="0" name=""/>
        <dsp:cNvSpPr/>
      </dsp:nvSpPr>
      <dsp:spPr>
        <a:xfrm>
          <a:off x="2500206" y="917901"/>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01139EBE-AC97-40BF-9782-E83F3CE42DF4}">
      <dsp:nvSpPr>
        <dsp:cNvPr id="0" name=""/>
        <dsp:cNvSpPr/>
      </dsp:nvSpPr>
      <dsp:spPr>
        <a:xfrm>
          <a:off x="2467536" y="2207643"/>
          <a:ext cx="81349"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4A22D198-004A-4F6C-AA11-D79E7A579B25}">
      <dsp:nvSpPr>
        <dsp:cNvPr id="0" name=""/>
        <dsp:cNvSpPr/>
      </dsp:nvSpPr>
      <dsp:spPr>
        <a:xfrm rot="18900000">
          <a:off x="3475195" y="3655805"/>
          <a:ext cx="319570" cy="319570"/>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C3F6EE7C-5326-4E7F-B70F-6DAE9E6E27CA}">
      <dsp:nvSpPr>
        <dsp:cNvPr id="0" name=""/>
        <dsp:cNvSpPr/>
      </dsp:nvSpPr>
      <dsp:spPr>
        <a:xfrm>
          <a:off x="3510696" y="3691307"/>
          <a:ext cx="248567" cy="248567"/>
        </a:xfrm>
        <a:prstGeom prst="ellips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B434F92-0DF5-4D93-97E9-8EB71CC1BC7C}">
      <dsp:nvSpPr>
        <dsp:cNvPr id="0" name=""/>
        <dsp:cNvSpPr/>
      </dsp:nvSpPr>
      <dsp:spPr>
        <a:xfrm>
          <a:off x="3860951" y="2249759"/>
          <a:ext cx="1826048"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4CC2A32-B31F-4455-95DA-F46105D749DF}">
      <dsp:nvSpPr>
        <dsp:cNvPr id="0" name=""/>
        <dsp:cNvSpPr/>
      </dsp:nvSpPr>
      <dsp:spPr>
        <a:xfrm>
          <a:off x="3860951" y="3581616"/>
          <a:ext cx="1826048"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1993</a:t>
          </a:r>
          <a:br>
            <a:rPr lang="en-US" sz="1300" kern="1200" dirty="0"/>
          </a:br>
          <a:r>
            <a:rPr lang="en-US" sz="1300" kern="1200" dirty="0"/>
            <a:t>RDA</a:t>
          </a:r>
        </a:p>
      </dsp:txBody>
      <dsp:txXfrm>
        <a:off x="3860951" y="3581616"/>
        <a:ext cx="1826048" cy="467949"/>
      </dsp:txXfrm>
    </dsp:sp>
    <dsp:sp modelId="{422BACEF-6E6A-4E0B-A78E-2FD61803474F}">
      <dsp:nvSpPr>
        <dsp:cNvPr id="0" name=""/>
        <dsp:cNvSpPr/>
      </dsp:nvSpPr>
      <dsp:spPr>
        <a:xfrm>
          <a:off x="3634980" y="2249759"/>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2056A52D-FBAB-480D-B110-F50B7DAA4450}">
      <dsp:nvSpPr>
        <dsp:cNvPr id="0" name=""/>
        <dsp:cNvSpPr/>
      </dsp:nvSpPr>
      <dsp:spPr>
        <a:xfrm>
          <a:off x="3602310" y="2207643"/>
          <a:ext cx="81349"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00BAF9E5-789A-48BA-8CBF-01DED2146D70}">
      <dsp:nvSpPr>
        <dsp:cNvPr id="0" name=""/>
        <dsp:cNvSpPr/>
      </dsp:nvSpPr>
      <dsp:spPr>
        <a:xfrm rot="8100000">
          <a:off x="4609969" y="524141"/>
          <a:ext cx="319570" cy="319570"/>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505CDF13-A10F-4DDB-B4E8-7ADE759FE2F1}">
      <dsp:nvSpPr>
        <dsp:cNvPr id="0" name=""/>
        <dsp:cNvSpPr/>
      </dsp:nvSpPr>
      <dsp:spPr>
        <a:xfrm>
          <a:off x="4645471" y="559642"/>
          <a:ext cx="248567" cy="248567"/>
        </a:xfrm>
        <a:prstGeom prst="ellips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23C249B-91FB-4B29-9DF4-93BA34639A20}">
      <dsp:nvSpPr>
        <dsp:cNvPr id="0" name=""/>
        <dsp:cNvSpPr/>
      </dsp:nvSpPr>
      <dsp:spPr>
        <a:xfrm>
          <a:off x="4995725" y="917901"/>
          <a:ext cx="1826048"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A7ED3D0-C949-40F5-910D-D7EFB20529BA}">
      <dsp:nvSpPr>
        <dsp:cNvPr id="0" name=""/>
        <dsp:cNvSpPr/>
      </dsp:nvSpPr>
      <dsp:spPr>
        <a:xfrm>
          <a:off x="4995725" y="449951"/>
          <a:ext cx="1826048"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1998</a:t>
          </a:r>
          <a:br>
            <a:rPr lang="en-US" sz="1300" kern="1200" dirty="0"/>
          </a:br>
          <a:r>
            <a:rPr lang="en-US" sz="1300" kern="1200" dirty="0"/>
            <a:t>XML-RPC</a:t>
          </a:r>
        </a:p>
      </dsp:txBody>
      <dsp:txXfrm>
        <a:off x="4995725" y="449951"/>
        <a:ext cx="1826048" cy="467949"/>
      </dsp:txXfrm>
    </dsp:sp>
    <dsp:sp modelId="{BF4F1864-094B-45A1-99E9-CF883EA01071}">
      <dsp:nvSpPr>
        <dsp:cNvPr id="0" name=""/>
        <dsp:cNvSpPr/>
      </dsp:nvSpPr>
      <dsp:spPr>
        <a:xfrm>
          <a:off x="4769754" y="917901"/>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C1CBF721-B9C6-42DF-9BA6-0AF2089F364E}">
      <dsp:nvSpPr>
        <dsp:cNvPr id="0" name=""/>
        <dsp:cNvSpPr/>
      </dsp:nvSpPr>
      <dsp:spPr>
        <a:xfrm>
          <a:off x="4737084" y="2207643"/>
          <a:ext cx="81349"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3D4EDF88-A33A-4024-83D9-749DBFF30F35}">
      <dsp:nvSpPr>
        <dsp:cNvPr id="0" name=""/>
        <dsp:cNvSpPr/>
      </dsp:nvSpPr>
      <dsp:spPr>
        <a:xfrm rot="18900000">
          <a:off x="5744743" y="3655805"/>
          <a:ext cx="319570" cy="319570"/>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FF0FDFC-2EF5-49DE-9F9E-60EB51349D02}">
      <dsp:nvSpPr>
        <dsp:cNvPr id="0" name=""/>
        <dsp:cNvSpPr/>
      </dsp:nvSpPr>
      <dsp:spPr>
        <a:xfrm>
          <a:off x="5780245" y="3691307"/>
          <a:ext cx="248567" cy="248567"/>
        </a:xfrm>
        <a:prstGeom prst="ellipse">
          <a:avLst/>
        </a:prstGeom>
        <a:solidFill>
          <a:schemeClr val="tx2">
            <a:lumMod val="75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E766CAB-B20D-422F-A405-BF24FF2D7E14}">
      <dsp:nvSpPr>
        <dsp:cNvPr id="0" name=""/>
        <dsp:cNvSpPr/>
      </dsp:nvSpPr>
      <dsp:spPr>
        <a:xfrm>
          <a:off x="6130499" y="2249759"/>
          <a:ext cx="1826048"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8048FFE-1E0F-4A02-ADE1-7172EC950FA3}">
      <dsp:nvSpPr>
        <dsp:cNvPr id="0" name=""/>
        <dsp:cNvSpPr/>
      </dsp:nvSpPr>
      <dsp:spPr>
        <a:xfrm>
          <a:off x="6130499" y="3581616"/>
          <a:ext cx="1826048"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1999</a:t>
          </a:r>
          <a:br>
            <a:rPr lang="en-US" sz="1300" kern="1200" dirty="0"/>
          </a:br>
          <a:r>
            <a:rPr lang="en-US" sz="1300" kern="1200" dirty="0"/>
            <a:t>SOAP</a:t>
          </a:r>
        </a:p>
      </dsp:txBody>
      <dsp:txXfrm>
        <a:off x="6130499" y="3581616"/>
        <a:ext cx="1826048" cy="467949"/>
      </dsp:txXfrm>
    </dsp:sp>
    <dsp:sp modelId="{C5E91979-F584-4511-8F29-7000F8397A29}">
      <dsp:nvSpPr>
        <dsp:cNvPr id="0" name=""/>
        <dsp:cNvSpPr/>
      </dsp:nvSpPr>
      <dsp:spPr>
        <a:xfrm>
          <a:off x="5915283" y="2249759"/>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ED12D9BA-F6DB-4254-A454-7931276D7B2C}">
      <dsp:nvSpPr>
        <dsp:cNvPr id="0" name=""/>
        <dsp:cNvSpPr/>
      </dsp:nvSpPr>
      <dsp:spPr>
        <a:xfrm>
          <a:off x="5882612" y="2207643"/>
          <a:ext cx="81349"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F3692F73-40A3-4BA8-A0CD-CB03E8A1F09B}">
      <dsp:nvSpPr>
        <dsp:cNvPr id="0" name=""/>
        <dsp:cNvSpPr/>
      </dsp:nvSpPr>
      <dsp:spPr>
        <a:xfrm rot="8100000">
          <a:off x="6879517" y="524141"/>
          <a:ext cx="319570" cy="319570"/>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6E29A76-2622-4790-8BB0-966A9B2B7EA5}">
      <dsp:nvSpPr>
        <dsp:cNvPr id="0" name=""/>
        <dsp:cNvSpPr/>
      </dsp:nvSpPr>
      <dsp:spPr>
        <a:xfrm>
          <a:off x="6915019" y="559642"/>
          <a:ext cx="248567" cy="248567"/>
        </a:xfrm>
        <a:prstGeom prst="ellipse">
          <a:avLst/>
        </a:prstGeom>
        <a:solidFill>
          <a:schemeClr val="tx2">
            <a:lumMod val="75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79D11DF0-97CB-444A-9EF1-1500957F03C2}">
      <dsp:nvSpPr>
        <dsp:cNvPr id="0" name=""/>
        <dsp:cNvSpPr/>
      </dsp:nvSpPr>
      <dsp:spPr>
        <a:xfrm>
          <a:off x="7265273" y="917901"/>
          <a:ext cx="1826048"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44C953F-DDD4-4C2B-8FCC-7AD4C024C953}">
      <dsp:nvSpPr>
        <dsp:cNvPr id="0" name=""/>
        <dsp:cNvSpPr/>
      </dsp:nvSpPr>
      <dsp:spPr>
        <a:xfrm>
          <a:off x="7265273" y="449951"/>
          <a:ext cx="1826048"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2000</a:t>
          </a:r>
          <a:br>
            <a:rPr lang="en-US" sz="1300" kern="1200" dirty="0"/>
          </a:br>
          <a:r>
            <a:rPr lang="en-US" sz="1300" kern="1200" dirty="0"/>
            <a:t>REST</a:t>
          </a:r>
        </a:p>
      </dsp:txBody>
      <dsp:txXfrm>
        <a:off x="7265273" y="449951"/>
        <a:ext cx="1826048" cy="467949"/>
      </dsp:txXfrm>
    </dsp:sp>
    <dsp:sp modelId="{76CEB569-EEC2-4B46-BCA0-1D5A886DFD38}">
      <dsp:nvSpPr>
        <dsp:cNvPr id="0" name=""/>
        <dsp:cNvSpPr/>
      </dsp:nvSpPr>
      <dsp:spPr>
        <a:xfrm>
          <a:off x="7039303" y="917901"/>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54223F06-E927-47AD-8684-4372D54A093D}">
      <dsp:nvSpPr>
        <dsp:cNvPr id="0" name=""/>
        <dsp:cNvSpPr/>
      </dsp:nvSpPr>
      <dsp:spPr>
        <a:xfrm>
          <a:off x="7006632" y="2207643"/>
          <a:ext cx="81349"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45E4B7F7-E132-466D-AA39-FA1EC7101AA9}">
      <dsp:nvSpPr>
        <dsp:cNvPr id="0" name=""/>
        <dsp:cNvSpPr/>
      </dsp:nvSpPr>
      <dsp:spPr>
        <a:xfrm rot="18900000">
          <a:off x="8014291" y="3655805"/>
          <a:ext cx="319570" cy="319570"/>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E327CBF6-98D8-4B9E-9C97-F8CCA82671B1}">
      <dsp:nvSpPr>
        <dsp:cNvPr id="0" name=""/>
        <dsp:cNvSpPr/>
      </dsp:nvSpPr>
      <dsp:spPr>
        <a:xfrm>
          <a:off x="8049793" y="3691307"/>
          <a:ext cx="248567" cy="248567"/>
        </a:xfrm>
        <a:prstGeom prst="ellips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5E2F22C7-E5C2-4625-B617-FFD3848F0993}">
      <dsp:nvSpPr>
        <dsp:cNvPr id="0" name=""/>
        <dsp:cNvSpPr/>
      </dsp:nvSpPr>
      <dsp:spPr>
        <a:xfrm>
          <a:off x="8400047" y="2249759"/>
          <a:ext cx="1826048"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617CF20-31E4-478D-9DC6-8C8D4AEA84E1}">
      <dsp:nvSpPr>
        <dsp:cNvPr id="0" name=""/>
        <dsp:cNvSpPr/>
      </dsp:nvSpPr>
      <dsp:spPr>
        <a:xfrm>
          <a:off x="8400047" y="3581616"/>
          <a:ext cx="1826048"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2005</a:t>
          </a:r>
          <a:br>
            <a:rPr lang="en-US" sz="1300" kern="1200" dirty="0"/>
          </a:br>
          <a:r>
            <a:rPr lang="en-US" sz="1300" kern="1200" dirty="0"/>
            <a:t>JSON-RPC</a:t>
          </a:r>
        </a:p>
      </dsp:txBody>
      <dsp:txXfrm>
        <a:off x="8400047" y="3581616"/>
        <a:ext cx="1826048" cy="467949"/>
      </dsp:txXfrm>
    </dsp:sp>
    <dsp:sp modelId="{9E4E7622-8BFE-45E2-B087-11C47ACAE23C}">
      <dsp:nvSpPr>
        <dsp:cNvPr id="0" name=""/>
        <dsp:cNvSpPr/>
      </dsp:nvSpPr>
      <dsp:spPr>
        <a:xfrm>
          <a:off x="8174077" y="2249759"/>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E922089E-99C2-4F62-AFD6-6E729916A5D2}">
      <dsp:nvSpPr>
        <dsp:cNvPr id="0" name=""/>
        <dsp:cNvSpPr/>
      </dsp:nvSpPr>
      <dsp:spPr>
        <a:xfrm>
          <a:off x="8141406" y="2207643"/>
          <a:ext cx="81349"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8C90B0F1-C21B-49A5-A1D1-1B394A041E2A}">
      <dsp:nvSpPr>
        <dsp:cNvPr id="0" name=""/>
        <dsp:cNvSpPr/>
      </dsp:nvSpPr>
      <dsp:spPr>
        <a:xfrm rot="8100000">
          <a:off x="9149066" y="524141"/>
          <a:ext cx="319570" cy="319570"/>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F61FA090-7598-4FE3-8030-041AAC608CA4}">
      <dsp:nvSpPr>
        <dsp:cNvPr id="0" name=""/>
        <dsp:cNvSpPr/>
      </dsp:nvSpPr>
      <dsp:spPr>
        <a:xfrm>
          <a:off x="9184567" y="559642"/>
          <a:ext cx="248567" cy="248567"/>
        </a:xfrm>
        <a:prstGeom prst="ellipse">
          <a:avLst/>
        </a:prstGeom>
        <a:solidFill>
          <a:schemeClr val="accent1">
            <a:lumMod val="20000"/>
            <a:lumOff val="8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1D2A4381-DBAF-46EF-802F-5411EE8CEBF9}">
      <dsp:nvSpPr>
        <dsp:cNvPr id="0" name=""/>
        <dsp:cNvSpPr/>
      </dsp:nvSpPr>
      <dsp:spPr>
        <a:xfrm>
          <a:off x="9534821" y="917901"/>
          <a:ext cx="1826048"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477900-97EA-416B-B7C3-D2F8E0C3685E}">
      <dsp:nvSpPr>
        <dsp:cNvPr id="0" name=""/>
        <dsp:cNvSpPr/>
      </dsp:nvSpPr>
      <dsp:spPr>
        <a:xfrm>
          <a:off x="9534821" y="449951"/>
          <a:ext cx="1826048"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2007</a:t>
          </a:r>
          <a:br>
            <a:rPr lang="en-US" sz="1300" kern="1200" dirty="0"/>
          </a:br>
          <a:r>
            <a:rPr lang="en-US" sz="1300" kern="1200" dirty="0" err="1"/>
            <a:t>Odata</a:t>
          </a:r>
          <a:endParaRPr lang="en-US" sz="1300" kern="1200" dirty="0"/>
        </a:p>
      </dsp:txBody>
      <dsp:txXfrm>
        <a:off x="9534821" y="449951"/>
        <a:ext cx="1826048" cy="467949"/>
      </dsp:txXfrm>
    </dsp:sp>
    <dsp:sp modelId="{63AF9F47-2AAA-477B-A35B-31AC36C633E4}">
      <dsp:nvSpPr>
        <dsp:cNvPr id="0" name=""/>
        <dsp:cNvSpPr/>
      </dsp:nvSpPr>
      <dsp:spPr>
        <a:xfrm>
          <a:off x="9308851" y="917901"/>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85E563E7-1E26-439B-A915-C12E9FAAEE2D}">
      <dsp:nvSpPr>
        <dsp:cNvPr id="0" name=""/>
        <dsp:cNvSpPr/>
      </dsp:nvSpPr>
      <dsp:spPr>
        <a:xfrm>
          <a:off x="9276181" y="2207643"/>
          <a:ext cx="81349"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04284-1F7C-4D58-BC79-8C2DEE7E9FAF}">
      <dsp:nvSpPr>
        <dsp:cNvPr id="0" name=""/>
        <dsp:cNvSpPr/>
      </dsp:nvSpPr>
      <dsp:spPr>
        <a:xfrm>
          <a:off x="0" y="2035447"/>
          <a:ext cx="11365558" cy="428624"/>
        </a:xfrm>
        <a:prstGeom prst="homePlat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E2320E50-EF1B-42E0-A56D-8BBC5FDA6D41}">
      <dsp:nvSpPr>
        <dsp:cNvPr id="0" name=""/>
        <dsp:cNvSpPr/>
      </dsp:nvSpPr>
      <dsp:spPr>
        <a:xfrm rot="8100000">
          <a:off x="66754" y="533108"/>
          <a:ext cx="301636" cy="301636"/>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BDA48608-3657-441B-A4D7-1D7464C0E0CB}">
      <dsp:nvSpPr>
        <dsp:cNvPr id="0" name=""/>
        <dsp:cNvSpPr/>
      </dsp:nvSpPr>
      <dsp:spPr>
        <a:xfrm>
          <a:off x="100263" y="566617"/>
          <a:ext cx="234618" cy="234618"/>
        </a:xfrm>
        <a:prstGeom prst="ellips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225E8D7-774C-4DC1-9AA1-F3B2F352504E}">
      <dsp:nvSpPr>
        <dsp:cNvPr id="0" name=""/>
        <dsp:cNvSpPr/>
      </dsp:nvSpPr>
      <dsp:spPr>
        <a:xfrm>
          <a:off x="430862" y="917901"/>
          <a:ext cx="1326146"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BA863D-5AD2-4756-8C8B-E5B3C048DE9D}">
      <dsp:nvSpPr>
        <dsp:cNvPr id="0" name=""/>
        <dsp:cNvSpPr/>
      </dsp:nvSpPr>
      <dsp:spPr>
        <a:xfrm>
          <a:off x="430862" y="449951"/>
          <a:ext cx="1326146"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~1970~</a:t>
          </a:r>
          <a:br>
            <a:rPr lang="en-US" sz="1300" kern="1200" dirty="0"/>
          </a:br>
          <a:r>
            <a:rPr lang="en-US" sz="1300" kern="1200" dirty="0"/>
            <a:t>RPC concept</a:t>
          </a:r>
          <a:br>
            <a:rPr lang="en-US" sz="1300" kern="1200" dirty="0"/>
          </a:br>
          <a:r>
            <a:rPr lang="en-US" sz="1300" kern="1200" dirty="0"/>
            <a:t>Messaging</a:t>
          </a:r>
          <a:br>
            <a:rPr lang="en-US" sz="1300" kern="1200" dirty="0"/>
          </a:br>
          <a:r>
            <a:rPr lang="en-US" sz="1300" kern="1200" dirty="0"/>
            <a:t>Queuing</a:t>
          </a:r>
        </a:p>
      </dsp:txBody>
      <dsp:txXfrm>
        <a:off x="430862" y="449951"/>
        <a:ext cx="1326146" cy="467949"/>
      </dsp:txXfrm>
    </dsp:sp>
    <dsp:sp modelId="{23E4EE21-5274-472E-A4BE-B181B7718783}">
      <dsp:nvSpPr>
        <dsp:cNvPr id="0" name=""/>
        <dsp:cNvSpPr/>
      </dsp:nvSpPr>
      <dsp:spPr>
        <a:xfrm>
          <a:off x="217573" y="917901"/>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DA2037BF-1D5B-46AB-9007-789D01C32456}">
      <dsp:nvSpPr>
        <dsp:cNvPr id="0" name=""/>
        <dsp:cNvSpPr/>
      </dsp:nvSpPr>
      <dsp:spPr>
        <a:xfrm>
          <a:off x="199866" y="2207643"/>
          <a:ext cx="76784"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1A2ED0E3-1661-48A0-BB01-BEDFC7423F3E}">
      <dsp:nvSpPr>
        <dsp:cNvPr id="0" name=""/>
        <dsp:cNvSpPr/>
      </dsp:nvSpPr>
      <dsp:spPr>
        <a:xfrm rot="18900000">
          <a:off x="939869" y="3664772"/>
          <a:ext cx="301636" cy="301636"/>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7D74E13E-6FD5-44E4-8358-77A6C638139C}">
      <dsp:nvSpPr>
        <dsp:cNvPr id="0" name=""/>
        <dsp:cNvSpPr/>
      </dsp:nvSpPr>
      <dsp:spPr>
        <a:xfrm>
          <a:off x="973378" y="3698282"/>
          <a:ext cx="234618" cy="234618"/>
        </a:xfrm>
        <a:prstGeom prst="ellips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0D5A17A9-5D8F-4295-B58D-2EB72F139EC7}">
      <dsp:nvSpPr>
        <dsp:cNvPr id="0" name=""/>
        <dsp:cNvSpPr/>
      </dsp:nvSpPr>
      <dsp:spPr>
        <a:xfrm>
          <a:off x="1303977" y="2249759"/>
          <a:ext cx="1326146"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47B134D-296A-4682-95DC-5908E9A7AF1E}">
      <dsp:nvSpPr>
        <dsp:cNvPr id="0" name=""/>
        <dsp:cNvSpPr/>
      </dsp:nvSpPr>
      <dsp:spPr>
        <a:xfrm>
          <a:off x="1303977" y="3581616"/>
          <a:ext cx="1326146"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1981</a:t>
          </a:r>
          <a:br>
            <a:rPr lang="en-US" sz="1300" kern="1200" dirty="0"/>
          </a:br>
          <a:r>
            <a:rPr lang="en-US" sz="1300" kern="1200" dirty="0"/>
            <a:t>RPC</a:t>
          </a:r>
        </a:p>
      </dsp:txBody>
      <dsp:txXfrm>
        <a:off x="1303977" y="3581616"/>
        <a:ext cx="1326146" cy="467949"/>
      </dsp:txXfrm>
    </dsp:sp>
    <dsp:sp modelId="{8E30E049-FE29-4CCD-A791-5CD7EB7A61E1}">
      <dsp:nvSpPr>
        <dsp:cNvPr id="0" name=""/>
        <dsp:cNvSpPr/>
      </dsp:nvSpPr>
      <dsp:spPr>
        <a:xfrm>
          <a:off x="1090688" y="2249759"/>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36525857-D177-4641-91F8-4CDE25A90F49}">
      <dsp:nvSpPr>
        <dsp:cNvPr id="0" name=""/>
        <dsp:cNvSpPr/>
      </dsp:nvSpPr>
      <dsp:spPr>
        <a:xfrm>
          <a:off x="1072981" y="2207643"/>
          <a:ext cx="76784"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87F73DED-482F-47D6-BE5F-208C1E63C8BD}">
      <dsp:nvSpPr>
        <dsp:cNvPr id="0" name=""/>
        <dsp:cNvSpPr/>
      </dsp:nvSpPr>
      <dsp:spPr>
        <a:xfrm rot="8100000">
          <a:off x="1812984" y="533108"/>
          <a:ext cx="301636" cy="301636"/>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43EA9E2-9BF2-472B-8E05-0AF2D2E1EDAE}">
      <dsp:nvSpPr>
        <dsp:cNvPr id="0" name=""/>
        <dsp:cNvSpPr/>
      </dsp:nvSpPr>
      <dsp:spPr>
        <a:xfrm>
          <a:off x="1846494" y="566617"/>
          <a:ext cx="234618" cy="234618"/>
        </a:xfrm>
        <a:prstGeom prst="ellips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F4E084CE-4429-4BA8-B6AB-FBE6F08A9363}">
      <dsp:nvSpPr>
        <dsp:cNvPr id="0" name=""/>
        <dsp:cNvSpPr/>
      </dsp:nvSpPr>
      <dsp:spPr>
        <a:xfrm>
          <a:off x="2177092" y="917901"/>
          <a:ext cx="1326146"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D59F906-2A4F-4555-8DD8-B7736186F7B0}">
      <dsp:nvSpPr>
        <dsp:cNvPr id="0" name=""/>
        <dsp:cNvSpPr/>
      </dsp:nvSpPr>
      <dsp:spPr>
        <a:xfrm>
          <a:off x="2177092" y="449951"/>
          <a:ext cx="1326146"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1991</a:t>
          </a:r>
          <a:br>
            <a:rPr lang="en-US" sz="1300" kern="1200" dirty="0"/>
          </a:br>
          <a:r>
            <a:rPr lang="en-US" sz="1300" kern="1200" dirty="0"/>
            <a:t>CORBA</a:t>
          </a:r>
        </a:p>
      </dsp:txBody>
      <dsp:txXfrm>
        <a:off x="2177092" y="449951"/>
        <a:ext cx="1326146" cy="467949"/>
      </dsp:txXfrm>
    </dsp:sp>
    <dsp:sp modelId="{E6C0E1F8-839C-416D-A074-467AE9522EB3}">
      <dsp:nvSpPr>
        <dsp:cNvPr id="0" name=""/>
        <dsp:cNvSpPr/>
      </dsp:nvSpPr>
      <dsp:spPr>
        <a:xfrm>
          <a:off x="1963803" y="917901"/>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01139EBE-AC97-40BF-9782-E83F3CE42DF4}">
      <dsp:nvSpPr>
        <dsp:cNvPr id="0" name=""/>
        <dsp:cNvSpPr/>
      </dsp:nvSpPr>
      <dsp:spPr>
        <a:xfrm>
          <a:off x="1946096" y="2207643"/>
          <a:ext cx="76784"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4A22D198-004A-4F6C-AA11-D79E7A579B25}">
      <dsp:nvSpPr>
        <dsp:cNvPr id="0" name=""/>
        <dsp:cNvSpPr/>
      </dsp:nvSpPr>
      <dsp:spPr>
        <a:xfrm rot="18900000">
          <a:off x="2686099" y="3664772"/>
          <a:ext cx="301636" cy="301636"/>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C3F6EE7C-5326-4E7F-B70F-6DAE9E6E27CA}">
      <dsp:nvSpPr>
        <dsp:cNvPr id="0" name=""/>
        <dsp:cNvSpPr/>
      </dsp:nvSpPr>
      <dsp:spPr>
        <a:xfrm>
          <a:off x="2719609" y="3698282"/>
          <a:ext cx="234618" cy="234618"/>
        </a:xfrm>
        <a:prstGeom prst="ellips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B434F92-0DF5-4D93-97E9-8EB71CC1BC7C}">
      <dsp:nvSpPr>
        <dsp:cNvPr id="0" name=""/>
        <dsp:cNvSpPr/>
      </dsp:nvSpPr>
      <dsp:spPr>
        <a:xfrm>
          <a:off x="3050207" y="2249759"/>
          <a:ext cx="1326146"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4CC2A32-B31F-4455-95DA-F46105D749DF}">
      <dsp:nvSpPr>
        <dsp:cNvPr id="0" name=""/>
        <dsp:cNvSpPr/>
      </dsp:nvSpPr>
      <dsp:spPr>
        <a:xfrm>
          <a:off x="3050207" y="3581616"/>
          <a:ext cx="1326146"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1993</a:t>
          </a:r>
          <a:br>
            <a:rPr lang="en-US" sz="1300" kern="1200" dirty="0"/>
          </a:br>
          <a:r>
            <a:rPr lang="en-US" sz="1300" kern="1200" dirty="0"/>
            <a:t>RDA</a:t>
          </a:r>
        </a:p>
      </dsp:txBody>
      <dsp:txXfrm>
        <a:off x="3050207" y="3581616"/>
        <a:ext cx="1326146" cy="467949"/>
      </dsp:txXfrm>
    </dsp:sp>
    <dsp:sp modelId="{422BACEF-6E6A-4E0B-A78E-2FD61803474F}">
      <dsp:nvSpPr>
        <dsp:cNvPr id="0" name=""/>
        <dsp:cNvSpPr/>
      </dsp:nvSpPr>
      <dsp:spPr>
        <a:xfrm>
          <a:off x="2836918" y="2249759"/>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2056A52D-FBAB-480D-B110-F50B7DAA4450}">
      <dsp:nvSpPr>
        <dsp:cNvPr id="0" name=""/>
        <dsp:cNvSpPr/>
      </dsp:nvSpPr>
      <dsp:spPr>
        <a:xfrm>
          <a:off x="2819211" y="2207643"/>
          <a:ext cx="76784"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00BAF9E5-789A-48BA-8CBF-01DED2146D70}">
      <dsp:nvSpPr>
        <dsp:cNvPr id="0" name=""/>
        <dsp:cNvSpPr/>
      </dsp:nvSpPr>
      <dsp:spPr>
        <a:xfrm rot="8100000">
          <a:off x="3559214" y="533108"/>
          <a:ext cx="301636" cy="301636"/>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505CDF13-A10F-4DDB-B4E8-7ADE759FE2F1}">
      <dsp:nvSpPr>
        <dsp:cNvPr id="0" name=""/>
        <dsp:cNvSpPr/>
      </dsp:nvSpPr>
      <dsp:spPr>
        <a:xfrm>
          <a:off x="3592724" y="566617"/>
          <a:ext cx="234618" cy="234618"/>
        </a:xfrm>
        <a:prstGeom prst="ellips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23C249B-91FB-4B29-9DF4-93BA34639A20}">
      <dsp:nvSpPr>
        <dsp:cNvPr id="0" name=""/>
        <dsp:cNvSpPr/>
      </dsp:nvSpPr>
      <dsp:spPr>
        <a:xfrm>
          <a:off x="3923322" y="917901"/>
          <a:ext cx="1326146"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A7ED3D0-C949-40F5-910D-D7EFB20529BA}">
      <dsp:nvSpPr>
        <dsp:cNvPr id="0" name=""/>
        <dsp:cNvSpPr/>
      </dsp:nvSpPr>
      <dsp:spPr>
        <a:xfrm>
          <a:off x="3923322" y="449951"/>
          <a:ext cx="1326146"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1998</a:t>
          </a:r>
          <a:br>
            <a:rPr lang="en-US" sz="1300" kern="1200" dirty="0"/>
          </a:br>
          <a:r>
            <a:rPr lang="en-US" sz="1300" kern="1200" dirty="0"/>
            <a:t>XML-RPC</a:t>
          </a:r>
        </a:p>
      </dsp:txBody>
      <dsp:txXfrm>
        <a:off x="3923322" y="449951"/>
        <a:ext cx="1326146" cy="467949"/>
      </dsp:txXfrm>
    </dsp:sp>
    <dsp:sp modelId="{BF4F1864-094B-45A1-99E9-CF883EA01071}">
      <dsp:nvSpPr>
        <dsp:cNvPr id="0" name=""/>
        <dsp:cNvSpPr/>
      </dsp:nvSpPr>
      <dsp:spPr>
        <a:xfrm>
          <a:off x="3710033" y="917901"/>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C1CBF721-B9C6-42DF-9BA6-0AF2089F364E}">
      <dsp:nvSpPr>
        <dsp:cNvPr id="0" name=""/>
        <dsp:cNvSpPr/>
      </dsp:nvSpPr>
      <dsp:spPr>
        <a:xfrm>
          <a:off x="3692326" y="2207643"/>
          <a:ext cx="76784"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3D4EDF88-A33A-4024-83D9-749DBFF30F35}">
      <dsp:nvSpPr>
        <dsp:cNvPr id="0" name=""/>
        <dsp:cNvSpPr/>
      </dsp:nvSpPr>
      <dsp:spPr>
        <a:xfrm rot="18900000">
          <a:off x="4432330" y="3664772"/>
          <a:ext cx="301636" cy="301636"/>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FF0FDFC-2EF5-49DE-9F9E-60EB51349D02}">
      <dsp:nvSpPr>
        <dsp:cNvPr id="0" name=""/>
        <dsp:cNvSpPr/>
      </dsp:nvSpPr>
      <dsp:spPr>
        <a:xfrm>
          <a:off x="4465839" y="3698282"/>
          <a:ext cx="234618" cy="234618"/>
        </a:xfrm>
        <a:prstGeom prst="ellipse">
          <a:avLst/>
        </a:prstGeom>
        <a:solidFill>
          <a:schemeClr val="tx2">
            <a:lumMod val="75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E766CAB-B20D-422F-A405-BF24FF2D7E14}">
      <dsp:nvSpPr>
        <dsp:cNvPr id="0" name=""/>
        <dsp:cNvSpPr/>
      </dsp:nvSpPr>
      <dsp:spPr>
        <a:xfrm>
          <a:off x="4796437" y="2249759"/>
          <a:ext cx="1326146"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8048FFE-1E0F-4A02-ADE1-7172EC950FA3}">
      <dsp:nvSpPr>
        <dsp:cNvPr id="0" name=""/>
        <dsp:cNvSpPr/>
      </dsp:nvSpPr>
      <dsp:spPr>
        <a:xfrm>
          <a:off x="4796437" y="3581616"/>
          <a:ext cx="1326146"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1999</a:t>
          </a:r>
          <a:br>
            <a:rPr lang="en-US" sz="1300" kern="1200" dirty="0"/>
          </a:br>
          <a:r>
            <a:rPr lang="en-US" sz="1300" kern="1200" dirty="0"/>
            <a:t>SOAP</a:t>
          </a:r>
        </a:p>
      </dsp:txBody>
      <dsp:txXfrm>
        <a:off x="4796437" y="3581616"/>
        <a:ext cx="1326146" cy="467949"/>
      </dsp:txXfrm>
    </dsp:sp>
    <dsp:sp modelId="{C5E91979-F584-4511-8F29-7000F8397A29}">
      <dsp:nvSpPr>
        <dsp:cNvPr id="0" name=""/>
        <dsp:cNvSpPr/>
      </dsp:nvSpPr>
      <dsp:spPr>
        <a:xfrm>
          <a:off x="4593902" y="2249759"/>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ED12D9BA-F6DB-4254-A454-7931276D7B2C}">
      <dsp:nvSpPr>
        <dsp:cNvPr id="0" name=""/>
        <dsp:cNvSpPr/>
      </dsp:nvSpPr>
      <dsp:spPr>
        <a:xfrm>
          <a:off x="4576196" y="2207643"/>
          <a:ext cx="76784"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F3692F73-40A3-4BA8-A0CD-CB03E8A1F09B}">
      <dsp:nvSpPr>
        <dsp:cNvPr id="0" name=""/>
        <dsp:cNvSpPr/>
      </dsp:nvSpPr>
      <dsp:spPr>
        <a:xfrm rot="8100000">
          <a:off x="5305445" y="533108"/>
          <a:ext cx="301636" cy="301636"/>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6E29A76-2622-4790-8BB0-966A9B2B7EA5}">
      <dsp:nvSpPr>
        <dsp:cNvPr id="0" name=""/>
        <dsp:cNvSpPr/>
      </dsp:nvSpPr>
      <dsp:spPr>
        <a:xfrm>
          <a:off x="5338954" y="566617"/>
          <a:ext cx="234618" cy="234618"/>
        </a:xfrm>
        <a:prstGeom prst="ellipse">
          <a:avLst/>
        </a:prstGeom>
        <a:solidFill>
          <a:schemeClr val="tx2">
            <a:lumMod val="75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79D11DF0-97CB-444A-9EF1-1500957F03C2}">
      <dsp:nvSpPr>
        <dsp:cNvPr id="0" name=""/>
        <dsp:cNvSpPr/>
      </dsp:nvSpPr>
      <dsp:spPr>
        <a:xfrm>
          <a:off x="5669552" y="917901"/>
          <a:ext cx="1326146"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44C953F-DDD4-4C2B-8FCC-7AD4C024C953}">
      <dsp:nvSpPr>
        <dsp:cNvPr id="0" name=""/>
        <dsp:cNvSpPr/>
      </dsp:nvSpPr>
      <dsp:spPr>
        <a:xfrm>
          <a:off x="5669552" y="449951"/>
          <a:ext cx="1326146"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2000</a:t>
          </a:r>
          <a:br>
            <a:rPr lang="en-US" sz="1300" kern="1200" dirty="0"/>
          </a:br>
          <a:r>
            <a:rPr lang="en-US" sz="1300" kern="1200" dirty="0"/>
            <a:t>REST</a:t>
          </a:r>
        </a:p>
      </dsp:txBody>
      <dsp:txXfrm>
        <a:off x="5669552" y="449951"/>
        <a:ext cx="1326146" cy="467949"/>
      </dsp:txXfrm>
    </dsp:sp>
    <dsp:sp modelId="{76CEB569-EEC2-4B46-BCA0-1D5A886DFD38}">
      <dsp:nvSpPr>
        <dsp:cNvPr id="0" name=""/>
        <dsp:cNvSpPr/>
      </dsp:nvSpPr>
      <dsp:spPr>
        <a:xfrm>
          <a:off x="5456263" y="917901"/>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54223F06-E927-47AD-8684-4372D54A093D}">
      <dsp:nvSpPr>
        <dsp:cNvPr id="0" name=""/>
        <dsp:cNvSpPr/>
      </dsp:nvSpPr>
      <dsp:spPr>
        <a:xfrm>
          <a:off x="5438556" y="2207643"/>
          <a:ext cx="76784"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45E4B7F7-E132-466D-AA39-FA1EC7101AA9}">
      <dsp:nvSpPr>
        <dsp:cNvPr id="0" name=""/>
        <dsp:cNvSpPr/>
      </dsp:nvSpPr>
      <dsp:spPr>
        <a:xfrm rot="18900000">
          <a:off x="6178560" y="3664772"/>
          <a:ext cx="301636" cy="301636"/>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E327CBF6-98D8-4B9E-9C97-F8CCA82671B1}">
      <dsp:nvSpPr>
        <dsp:cNvPr id="0" name=""/>
        <dsp:cNvSpPr/>
      </dsp:nvSpPr>
      <dsp:spPr>
        <a:xfrm>
          <a:off x="6212069" y="3698282"/>
          <a:ext cx="234618" cy="234618"/>
        </a:xfrm>
        <a:prstGeom prst="ellips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5E2F22C7-E5C2-4625-B617-FFD3848F0993}">
      <dsp:nvSpPr>
        <dsp:cNvPr id="0" name=""/>
        <dsp:cNvSpPr/>
      </dsp:nvSpPr>
      <dsp:spPr>
        <a:xfrm>
          <a:off x="6542667" y="2249759"/>
          <a:ext cx="1326146"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617CF20-31E4-478D-9DC6-8C8D4AEA84E1}">
      <dsp:nvSpPr>
        <dsp:cNvPr id="0" name=""/>
        <dsp:cNvSpPr/>
      </dsp:nvSpPr>
      <dsp:spPr>
        <a:xfrm>
          <a:off x="6542667" y="3581616"/>
          <a:ext cx="1326146"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2005</a:t>
          </a:r>
          <a:br>
            <a:rPr lang="en-US" sz="1300" kern="1200" dirty="0"/>
          </a:br>
          <a:r>
            <a:rPr lang="en-US" sz="1300" kern="1200" dirty="0"/>
            <a:t>JSON-RPC</a:t>
          </a:r>
        </a:p>
      </dsp:txBody>
      <dsp:txXfrm>
        <a:off x="6542667" y="3581616"/>
        <a:ext cx="1326146" cy="467949"/>
      </dsp:txXfrm>
    </dsp:sp>
    <dsp:sp modelId="{9E4E7622-8BFE-45E2-B087-11C47ACAE23C}">
      <dsp:nvSpPr>
        <dsp:cNvPr id="0" name=""/>
        <dsp:cNvSpPr/>
      </dsp:nvSpPr>
      <dsp:spPr>
        <a:xfrm>
          <a:off x="6329378" y="2249759"/>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E922089E-99C2-4F62-AFD6-6E729916A5D2}">
      <dsp:nvSpPr>
        <dsp:cNvPr id="0" name=""/>
        <dsp:cNvSpPr/>
      </dsp:nvSpPr>
      <dsp:spPr>
        <a:xfrm>
          <a:off x="6311672" y="2207643"/>
          <a:ext cx="76784"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8C90B0F1-C21B-49A5-A1D1-1B394A041E2A}">
      <dsp:nvSpPr>
        <dsp:cNvPr id="0" name=""/>
        <dsp:cNvSpPr/>
      </dsp:nvSpPr>
      <dsp:spPr>
        <a:xfrm rot="8100000">
          <a:off x="7051675" y="533108"/>
          <a:ext cx="301636" cy="301636"/>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F61FA090-7598-4FE3-8030-041AAC608CA4}">
      <dsp:nvSpPr>
        <dsp:cNvPr id="0" name=""/>
        <dsp:cNvSpPr/>
      </dsp:nvSpPr>
      <dsp:spPr>
        <a:xfrm>
          <a:off x="7085184" y="566617"/>
          <a:ext cx="234618" cy="234618"/>
        </a:xfrm>
        <a:prstGeom prst="ellipse">
          <a:avLst/>
        </a:prstGeom>
        <a:solidFill>
          <a:schemeClr val="accent1">
            <a:lumMod val="20000"/>
            <a:lumOff val="8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1D2A4381-DBAF-46EF-802F-5411EE8CEBF9}">
      <dsp:nvSpPr>
        <dsp:cNvPr id="0" name=""/>
        <dsp:cNvSpPr/>
      </dsp:nvSpPr>
      <dsp:spPr>
        <a:xfrm>
          <a:off x="7415782" y="917901"/>
          <a:ext cx="1326146"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477900-97EA-416B-B7C3-D2F8E0C3685E}">
      <dsp:nvSpPr>
        <dsp:cNvPr id="0" name=""/>
        <dsp:cNvSpPr/>
      </dsp:nvSpPr>
      <dsp:spPr>
        <a:xfrm>
          <a:off x="7415782" y="449951"/>
          <a:ext cx="1326146"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2007</a:t>
          </a:r>
          <a:br>
            <a:rPr lang="en-US" sz="1300" kern="1200" dirty="0"/>
          </a:br>
          <a:r>
            <a:rPr lang="en-US" sz="1300" kern="1200" dirty="0" err="1"/>
            <a:t>Odata</a:t>
          </a:r>
          <a:endParaRPr lang="en-US" sz="1300" kern="1200" dirty="0"/>
        </a:p>
      </dsp:txBody>
      <dsp:txXfrm>
        <a:off x="7415782" y="449951"/>
        <a:ext cx="1326146" cy="467949"/>
      </dsp:txXfrm>
    </dsp:sp>
    <dsp:sp modelId="{63AF9F47-2AAA-477B-A35B-31AC36C633E4}">
      <dsp:nvSpPr>
        <dsp:cNvPr id="0" name=""/>
        <dsp:cNvSpPr/>
      </dsp:nvSpPr>
      <dsp:spPr>
        <a:xfrm>
          <a:off x="7202493" y="917901"/>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85E563E7-1E26-439B-A915-C12E9FAAEE2D}">
      <dsp:nvSpPr>
        <dsp:cNvPr id="0" name=""/>
        <dsp:cNvSpPr/>
      </dsp:nvSpPr>
      <dsp:spPr>
        <a:xfrm>
          <a:off x="7184787" y="2207643"/>
          <a:ext cx="76784"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8B3CC019-70E1-4CA6-95E3-763A2FBCC5AB}">
      <dsp:nvSpPr>
        <dsp:cNvPr id="0" name=""/>
        <dsp:cNvSpPr/>
      </dsp:nvSpPr>
      <dsp:spPr>
        <a:xfrm rot="18900000">
          <a:off x="7924790" y="3664772"/>
          <a:ext cx="301636" cy="301636"/>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E441D4D-0096-49F8-A903-F40D9F9A98A9}">
      <dsp:nvSpPr>
        <dsp:cNvPr id="0" name=""/>
        <dsp:cNvSpPr/>
      </dsp:nvSpPr>
      <dsp:spPr>
        <a:xfrm>
          <a:off x="7958299" y="3698282"/>
          <a:ext cx="234618" cy="234618"/>
        </a:xfrm>
        <a:prstGeom prst="ellips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7273E8D4-BD95-4112-94B2-36D8CC89DEB5}">
      <dsp:nvSpPr>
        <dsp:cNvPr id="0" name=""/>
        <dsp:cNvSpPr/>
      </dsp:nvSpPr>
      <dsp:spPr>
        <a:xfrm>
          <a:off x="8288897" y="2249759"/>
          <a:ext cx="1326146"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AEC3929-140D-4663-BC6E-3BA67242C509}">
      <dsp:nvSpPr>
        <dsp:cNvPr id="0" name=""/>
        <dsp:cNvSpPr/>
      </dsp:nvSpPr>
      <dsp:spPr>
        <a:xfrm>
          <a:off x="8288897" y="3581616"/>
          <a:ext cx="1326146"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2011</a:t>
          </a:r>
          <a:br>
            <a:rPr lang="en-US" sz="1300" kern="1200" dirty="0"/>
          </a:br>
          <a:r>
            <a:rPr lang="en-US" sz="1300" kern="1200" dirty="0"/>
            <a:t>WebSocket</a:t>
          </a:r>
        </a:p>
      </dsp:txBody>
      <dsp:txXfrm>
        <a:off x="8288897" y="3581616"/>
        <a:ext cx="1326146" cy="467949"/>
      </dsp:txXfrm>
    </dsp:sp>
    <dsp:sp modelId="{865E6057-19E1-485C-AE7B-30868693D2A5}">
      <dsp:nvSpPr>
        <dsp:cNvPr id="0" name=""/>
        <dsp:cNvSpPr/>
      </dsp:nvSpPr>
      <dsp:spPr>
        <a:xfrm>
          <a:off x="8075608" y="2249759"/>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FCD4FCE2-FF42-41F6-A7BC-F117A39E7F59}">
      <dsp:nvSpPr>
        <dsp:cNvPr id="0" name=""/>
        <dsp:cNvSpPr/>
      </dsp:nvSpPr>
      <dsp:spPr>
        <a:xfrm>
          <a:off x="8057902" y="2207643"/>
          <a:ext cx="76784"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6300399A-0092-42D2-9E6C-65EFA67B603E}">
      <dsp:nvSpPr>
        <dsp:cNvPr id="0" name=""/>
        <dsp:cNvSpPr/>
      </dsp:nvSpPr>
      <dsp:spPr>
        <a:xfrm rot="8100000">
          <a:off x="8797905" y="533108"/>
          <a:ext cx="301636" cy="301636"/>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1D4A6719-BB80-4F34-8142-5179A573F0F1}">
      <dsp:nvSpPr>
        <dsp:cNvPr id="0" name=""/>
        <dsp:cNvSpPr/>
      </dsp:nvSpPr>
      <dsp:spPr>
        <a:xfrm>
          <a:off x="8831414" y="566617"/>
          <a:ext cx="234618" cy="234618"/>
        </a:xfrm>
        <a:prstGeom prst="ellipse">
          <a:avLst/>
        </a:prstGeom>
        <a:solidFill>
          <a:schemeClr val="tx2">
            <a:lumMod val="60000"/>
            <a:lumOff val="4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9FCCC635-D388-40BF-976B-728CAFC5A008}">
      <dsp:nvSpPr>
        <dsp:cNvPr id="0" name=""/>
        <dsp:cNvSpPr/>
      </dsp:nvSpPr>
      <dsp:spPr>
        <a:xfrm>
          <a:off x="9162012" y="917901"/>
          <a:ext cx="1326146"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D8BB761-6E3B-41DB-8832-40E1A8D6A9D1}">
      <dsp:nvSpPr>
        <dsp:cNvPr id="0" name=""/>
        <dsp:cNvSpPr/>
      </dsp:nvSpPr>
      <dsp:spPr>
        <a:xfrm>
          <a:off x="9162012" y="449951"/>
          <a:ext cx="1326146"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2015</a:t>
          </a:r>
          <a:br>
            <a:rPr lang="en-US" sz="1300" kern="1200" dirty="0"/>
          </a:br>
          <a:r>
            <a:rPr lang="en-US" sz="1300" kern="1200" dirty="0" err="1"/>
            <a:t>GraphQL</a:t>
          </a:r>
          <a:endParaRPr lang="en-US" sz="1300" kern="1200" dirty="0"/>
        </a:p>
      </dsp:txBody>
      <dsp:txXfrm>
        <a:off x="9162012" y="449951"/>
        <a:ext cx="1326146" cy="467949"/>
      </dsp:txXfrm>
    </dsp:sp>
    <dsp:sp modelId="{88F6711E-92A1-44E4-B66D-2AAC0D6B17B3}">
      <dsp:nvSpPr>
        <dsp:cNvPr id="0" name=""/>
        <dsp:cNvSpPr/>
      </dsp:nvSpPr>
      <dsp:spPr>
        <a:xfrm>
          <a:off x="8948723" y="917901"/>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FCA61A04-D73A-448D-BBAC-5CBC65678FC5}">
      <dsp:nvSpPr>
        <dsp:cNvPr id="0" name=""/>
        <dsp:cNvSpPr/>
      </dsp:nvSpPr>
      <dsp:spPr>
        <a:xfrm>
          <a:off x="8931017" y="2207643"/>
          <a:ext cx="76784"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1D666F38-05A5-4A58-BD4D-0B0F30F9098C}">
      <dsp:nvSpPr>
        <dsp:cNvPr id="0" name=""/>
        <dsp:cNvSpPr/>
      </dsp:nvSpPr>
      <dsp:spPr>
        <a:xfrm rot="18900000">
          <a:off x="9671020" y="3664772"/>
          <a:ext cx="301636" cy="301636"/>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DF1F93B-431F-4B69-93A6-88D414247395}">
      <dsp:nvSpPr>
        <dsp:cNvPr id="0" name=""/>
        <dsp:cNvSpPr/>
      </dsp:nvSpPr>
      <dsp:spPr>
        <a:xfrm>
          <a:off x="9704529" y="3698282"/>
          <a:ext cx="234618" cy="234618"/>
        </a:xfrm>
        <a:prstGeom prst="ellipse">
          <a:avLst/>
        </a:prstGeom>
        <a:solidFill>
          <a:schemeClr val="tx2">
            <a:lumMod val="60000"/>
            <a:lumOff val="4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49EF088-ABE8-496B-984A-8372B2F23713}">
      <dsp:nvSpPr>
        <dsp:cNvPr id="0" name=""/>
        <dsp:cNvSpPr/>
      </dsp:nvSpPr>
      <dsp:spPr>
        <a:xfrm>
          <a:off x="10035127" y="2249759"/>
          <a:ext cx="1326146"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936631C-CAA8-421E-A6AD-C403C58982C2}">
      <dsp:nvSpPr>
        <dsp:cNvPr id="0" name=""/>
        <dsp:cNvSpPr/>
      </dsp:nvSpPr>
      <dsp:spPr>
        <a:xfrm>
          <a:off x="10035127" y="3581616"/>
          <a:ext cx="1326146"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2016</a:t>
          </a:r>
          <a:br>
            <a:rPr lang="en-US" sz="1300" kern="1200" dirty="0"/>
          </a:br>
          <a:r>
            <a:rPr lang="en-US" sz="1300" kern="1200" dirty="0" err="1"/>
            <a:t>gRPC</a:t>
          </a:r>
          <a:endParaRPr lang="en-US" sz="1300" kern="1200" dirty="0"/>
        </a:p>
      </dsp:txBody>
      <dsp:txXfrm>
        <a:off x="10035127" y="3581616"/>
        <a:ext cx="1326146" cy="467949"/>
      </dsp:txXfrm>
    </dsp:sp>
    <dsp:sp modelId="{A6232F60-689A-4244-87C0-A499C1517EDB}">
      <dsp:nvSpPr>
        <dsp:cNvPr id="0" name=""/>
        <dsp:cNvSpPr/>
      </dsp:nvSpPr>
      <dsp:spPr>
        <a:xfrm>
          <a:off x="9821838" y="2249759"/>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74DA25C9-0B0F-43D7-8C71-AEC7FDC72EA7}">
      <dsp:nvSpPr>
        <dsp:cNvPr id="0" name=""/>
        <dsp:cNvSpPr/>
      </dsp:nvSpPr>
      <dsp:spPr>
        <a:xfrm>
          <a:off x="9804132" y="2207643"/>
          <a:ext cx="76784"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04284-1F7C-4D58-BC79-8C2DEE7E9FAF}">
      <dsp:nvSpPr>
        <dsp:cNvPr id="0" name=""/>
        <dsp:cNvSpPr/>
      </dsp:nvSpPr>
      <dsp:spPr>
        <a:xfrm>
          <a:off x="0" y="2035447"/>
          <a:ext cx="11365558" cy="428624"/>
        </a:xfrm>
        <a:prstGeom prst="homePlat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E2320E50-EF1B-42E0-A56D-8BBC5FDA6D41}">
      <dsp:nvSpPr>
        <dsp:cNvPr id="0" name=""/>
        <dsp:cNvSpPr/>
      </dsp:nvSpPr>
      <dsp:spPr>
        <a:xfrm rot="8100000">
          <a:off x="66754" y="533108"/>
          <a:ext cx="301636" cy="301636"/>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BDA48608-3657-441B-A4D7-1D7464C0E0CB}">
      <dsp:nvSpPr>
        <dsp:cNvPr id="0" name=""/>
        <dsp:cNvSpPr/>
      </dsp:nvSpPr>
      <dsp:spPr>
        <a:xfrm>
          <a:off x="100263" y="566617"/>
          <a:ext cx="234618" cy="234618"/>
        </a:xfrm>
        <a:prstGeom prst="ellipse">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225E8D7-774C-4DC1-9AA1-F3B2F352504E}">
      <dsp:nvSpPr>
        <dsp:cNvPr id="0" name=""/>
        <dsp:cNvSpPr/>
      </dsp:nvSpPr>
      <dsp:spPr>
        <a:xfrm>
          <a:off x="430862" y="917901"/>
          <a:ext cx="1326146"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BA863D-5AD2-4756-8C8B-E5B3C048DE9D}">
      <dsp:nvSpPr>
        <dsp:cNvPr id="0" name=""/>
        <dsp:cNvSpPr/>
      </dsp:nvSpPr>
      <dsp:spPr>
        <a:xfrm>
          <a:off x="430862" y="449951"/>
          <a:ext cx="1326146"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~1970~</a:t>
          </a:r>
          <a:br>
            <a:rPr lang="en-US" sz="1300" kern="1200" dirty="0"/>
          </a:br>
          <a:r>
            <a:rPr lang="en-US" sz="1300" kern="1200" dirty="0"/>
            <a:t>RPC concept</a:t>
          </a:r>
          <a:br>
            <a:rPr lang="en-US" sz="1300" kern="1200" dirty="0"/>
          </a:br>
          <a:r>
            <a:rPr lang="en-US" sz="1300" kern="1200" dirty="0"/>
            <a:t>Messaging</a:t>
          </a:r>
          <a:br>
            <a:rPr lang="en-US" sz="1300" kern="1200" dirty="0"/>
          </a:br>
          <a:r>
            <a:rPr lang="en-US" sz="1300" kern="1200" dirty="0"/>
            <a:t>Queuing</a:t>
          </a:r>
        </a:p>
      </dsp:txBody>
      <dsp:txXfrm>
        <a:off x="430862" y="449951"/>
        <a:ext cx="1326146" cy="467949"/>
      </dsp:txXfrm>
    </dsp:sp>
    <dsp:sp modelId="{23E4EE21-5274-472E-A4BE-B181B7718783}">
      <dsp:nvSpPr>
        <dsp:cNvPr id="0" name=""/>
        <dsp:cNvSpPr/>
      </dsp:nvSpPr>
      <dsp:spPr>
        <a:xfrm>
          <a:off x="217573" y="917901"/>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DA2037BF-1D5B-46AB-9007-789D01C32456}">
      <dsp:nvSpPr>
        <dsp:cNvPr id="0" name=""/>
        <dsp:cNvSpPr/>
      </dsp:nvSpPr>
      <dsp:spPr>
        <a:xfrm>
          <a:off x="199866" y="2207643"/>
          <a:ext cx="76784"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1A2ED0E3-1661-48A0-BB01-BEDFC7423F3E}">
      <dsp:nvSpPr>
        <dsp:cNvPr id="0" name=""/>
        <dsp:cNvSpPr/>
      </dsp:nvSpPr>
      <dsp:spPr>
        <a:xfrm rot="18900000">
          <a:off x="939869" y="3664772"/>
          <a:ext cx="301636" cy="301636"/>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7D74E13E-6FD5-44E4-8358-77A6C638139C}">
      <dsp:nvSpPr>
        <dsp:cNvPr id="0" name=""/>
        <dsp:cNvSpPr/>
      </dsp:nvSpPr>
      <dsp:spPr>
        <a:xfrm>
          <a:off x="973378" y="3698282"/>
          <a:ext cx="234618" cy="234618"/>
        </a:xfrm>
        <a:prstGeom prst="ellipse">
          <a:avLst/>
        </a:prstGeom>
        <a:solidFill>
          <a:schemeClr val="accent2">
            <a:lumMod val="60000"/>
            <a:lumOff val="4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0D5A17A9-5D8F-4295-B58D-2EB72F139EC7}">
      <dsp:nvSpPr>
        <dsp:cNvPr id="0" name=""/>
        <dsp:cNvSpPr/>
      </dsp:nvSpPr>
      <dsp:spPr>
        <a:xfrm>
          <a:off x="1303977" y="2249759"/>
          <a:ext cx="1326146"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47B134D-296A-4682-95DC-5908E9A7AF1E}">
      <dsp:nvSpPr>
        <dsp:cNvPr id="0" name=""/>
        <dsp:cNvSpPr/>
      </dsp:nvSpPr>
      <dsp:spPr>
        <a:xfrm>
          <a:off x="1303977" y="3581616"/>
          <a:ext cx="1326146"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1981</a:t>
          </a:r>
          <a:br>
            <a:rPr lang="en-US" sz="1300" kern="1200" dirty="0"/>
          </a:br>
          <a:r>
            <a:rPr lang="en-US" sz="1300" kern="1200" dirty="0"/>
            <a:t>RPC</a:t>
          </a:r>
        </a:p>
      </dsp:txBody>
      <dsp:txXfrm>
        <a:off x="1303977" y="3581616"/>
        <a:ext cx="1326146" cy="467949"/>
      </dsp:txXfrm>
    </dsp:sp>
    <dsp:sp modelId="{8E30E049-FE29-4CCD-A791-5CD7EB7A61E1}">
      <dsp:nvSpPr>
        <dsp:cNvPr id="0" name=""/>
        <dsp:cNvSpPr/>
      </dsp:nvSpPr>
      <dsp:spPr>
        <a:xfrm>
          <a:off x="1090688" y="2249759"/>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36525857-D177-4641-91F8-4CDE25A90F49}">
      <dsp:nvSpPr>
        <dsp:cNvPr id="0" name=""/>
        <dsp:cNvSpPr/>
      </dsp:nvSpPr>
      <dsp:spPr>
        <a:xfrm>
          <a:off x="1072981" y="2207643"/>
          <a:ext cx="76784"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87F73DED-482F-47D6-BE5F-208C1E63C8BD}">
      <dsp:nvSpPr>
        <dsp:cNvPr id="0" name=""/>
        <dsp:cNvSpPr/>
      </dsp:nvSpPr>
      <dsp:spPr>
        <a:xfrm rot="8100000">
          <a:off x="1812984" y="533108"/>
          <a:ext cx="301636" cy="301636"/>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43EA9E2-9BF2-472B-8E05-0AF2D2E1EDAE}">
      <dsp:nvSpPr>
        <dsp:cNvPr id="0" name=""/>
        <dsp:cNvSpPr/>
      </dsp:nvSpPr>
      <dsp:spPr>
        <a:xfrm>
          <a:off x="1846494" y="566617"/>
          <a:ext cx="234618" cy="234618"/>
        </a:xfrm>
        <a:prstGeom prst="ellipse">
          <a:avLst/>
        </a:prstGeom>
        <a:solidFill>
          <a:srgbClr val="00B050"/>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F4E084CE-4429-4BA8-B6AB-FBE6F08A9363}">
      <dsp:nvSpPr>
        <dsp:cNvPr id="0" name=""/>
        <dsp:cNvSpPr/>
      </dsp:nvSpPr>
      <dsp:spPr>
        <a:xfrm>
          <a:off x="2177092" y="917901"/>
          <a:ext cx="1326146"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D59F906-2A4F-4555-8DD8-B7736186F7B0}">
      <dsp:nvSpPr>
        <dsp:cNvPr id="0" name=""/>
        <dsp:cNvSpPr/>
      </dsp:nvSpPr>
      <dsp:spPr>
        <a:xfrm>
          <a:off x="2177092" y="449951"/>
          <a:ext cx="1326146"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1991</a:t>
          </a:r>
          <a:br>
            <a:rPr lang="en-US" sz="1300" kern="1200" dirty="0"/>
          </a:br>
          <a:r>
            <a:rPr lang="en-US" sz="1300" kern="1200" dirty="0"/>
            <a:t>CORBA</a:t>
          </a:r>
        </a:p>
      </dsp:txBody>
      <dsp:txXfrm>
        <a:off x="2177092" y="449951"/>
        <a:ext cx="1326146" cy="467949"/>
      </dsp:txXfrm>
    </dsp:sp>
    <dsp:sp modelId="{E6C0E1F8-839C-416D-A074-467AE9522EB3}">
      <dsp:nvSpPr>
        <dsp:cNvPr id="0" name=""/>
        <dsp:cNvSpPr/>
      </dsp:nvSpPr>
      <dsp:spPr>
        <a:xfrm>
          <a:off x="1963803" y="917901"/>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01139EBE-AC97-40BF-9782-E83F3CE42DF4}">
      <dsp:nvSpPr>
        <dsp:cNvPr id="0" name=""/>
        <dsp:cNvSpPr/>
      </dsp:nvSpPr>
      <dsp:spPr>
        <a:xfrm>
          <a:off x="1946096" y="2207643"/>
          <a:ext cx="76784"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4A22D198-004A-4F6C-AA11-D79E7A579B25}">
      <dsp:nvSpPr>
        <dsp:cNvPr id="0" name=""/>
        <dsp:cNvSpPr/>
      </dsp:nvSpPr>
      <dsp:spPr>
        <a:xfrm rot="18900000">
          <a:off x="2686099" y="3664772"/>
          <a:ext cx="301636" cy="301636"/>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C3F6EE7C-5326-4E7F-B70F-6DAE9E6E27CA}">
      <dsp:nvSpPr>
        <dsp:cNvPr id="0" name=""/>
        <dsp:cNvSpPr/>
      </dsp:nvSpPr>
      <dsp:spPr>
        <a:xfrm>
          <a:off x="2719609" y="3698282"/>
          <a:ext cx="234618" cy="234618"/>
        </a:xfrm>
        <a:prstGeom prst="ellipse">
          <a:avLst/>
        </a:prstGeom>
        <a:solidFill>
          <a:srgbClr val="FF0066"/>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B434F92-0DF5-4D93-97E9-8EB71CC1BC7C}">
      <dsp:nvSpPr>
        <dsp:cNvPr id="0" name=""/>
        <dsp:cNvSpPr/>
      </dsp:nvSpPr>
      <dsp:spPr>
        <a:xfrm>
          <a:off x="3050207" y="2249759"/>
          <a:ext cx="1326146"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4CC2A32-B31F-4455-95DA-F46105D749DF}">
      <dsp:nvSpPr>
        <dsp:cNvPr id="0" name=""/>
        <dsp:cNvSpPr/>
      </dsp:nvSpPr>
      <dsp:spPr>
        <a:xfrm>
          <a:off x="3050207" y="3581616"/>
          <a:ext cx="1326146"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1993</a:t>
          </a:r>
          <a:br>
            <a:rPr lang="en-US" sz="1300" kern="1200" dirty="0"/>
          </a:br>
          <a:r>
            <a:rPr lang="en-US" sz="1300" kern="1200" dirty="0"/>
            <a:t>RDA</a:t>
          </a:r>
        </a:p>
      </dsp:txBody>
      <dsp:txXfrm>
        <a:off x="3050207" y="3581616"/>
        <a:ext cx="1326146" cy="467949"/>
      </dsp:txXfrm>
    </dsp:sp>
    <dsp:sp modelId="{422BACEF-6E6A-4E0B-A78E-2FD61803474F}">
      <dsp:nvSpPr>
        <dsp:cNvPr id="0" name=""/>
        <dsp:cNvSpPr/>
      </dsp:nvSpPr>
      <dsp:spPr>
        <a:xfrm>
          <a:off x="2836918" y="2249759"/>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2056A52D-FBAB-480D-B110-F50B7DAA4450}">
      <dsp:nvSpPr>
        <dsp:cNvPr id="0" name=""/>
        <dsp:cNvSpPr/>
      </dsp:nvSpPr>
      <dsp:spPr>
        <a:xfrm>
          <a:off x="2819211" y="2207643"/>
          <a:ext cx="76784"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00BAF9E5-789A-48BA-8CBF-01DED2146D70}">
      <dsp:nvSpPr>
        <dsp:cNvPr id="0" name=""/>
        <dsp:cNvSpPr/>
      </dsp:nvSpPr>
      <dsp:spPr>
        <a:xfrm rot="8100000">
          <a:off x="3559214" y="533108"/>
          <a:ext cx="301636" cy="301636"/>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505CDF13-A10F-4DDB-B4E8-7ADE759FE2F1}">
      <dsp:nvSpPr>
        <dsp:cNvPr id="0" name=""/>
        <dsp:cNvSpPr/>
      </dsp:nvSpPr>
      <dsp:spPr>
        <a:xfrm>
          <a:off x="3592724" y="566617"/>
          <a:ext cx="234618" cy="234618"/>
        </a:xfrm>
        <a:prstGeom prst="ellipse">
          <a:avLst/>
        </a:prstGeom>
        <a:solidFill>
          <a:schemeClr val="accent2">
            <a:lumMod val="60000"/>
            <a:lumOff val="4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23C249B-91FB-4B29-9DF4-93BA34639A20}">
      <dsp:nvSpPr>
        <dsp:cNvPr id="0" name=""/>
        <dsp:cNvSpPr/>
      </dsp:nvSpPr>
      <dsp:spPr>
        <a:xfrm>
          <a:off x="3923322" y="917901"/>
          <a:ext cx="1326146"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A7ED3D0-C949-40F5-910D-D7EFB20529BA}">
      <dsp:nvSpPr>
        <dsp:cNvPr id="0" name=""/>
        <dsp:cNvSpPr/>
      </dsp:nvSpPr>
      <dsp:spPr>
        <a:xfrm>
          <a:off x="3923322" y="449951"/>
          <a:ext cx="1326146"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1998</a:t>
          </a:r>
          <a:br>
            <a:rPr lang="en-US" sz="1300" kern="1200" dirty="0"/>
          </a:br>
          <a:r>
            <a:rPr lang="en-US" sz="1300" kern="1200" dirty="0"/>
            <a:t>XML-RPC</a:t>
          </a:r>
        </a:p>
      </dsp:txBody>
      <dsp:txXfrm>
        <a:off x="3923322" y="449951"/>
        <a:ext cx="1326146" cy="467949"/>
      </dsp:txXfrm>
    </dsp:sp>
    <dsp:sp modelId="{BF4F1864-094B-45A1-99E9-CF883EA01071}">
      <dsp:nvSpPr>
        <dsp:cNvPr id="0" name=""/>
        <dsp:cNvSpPr/>
      </dsp:nvSpPr>
      <dsp:spPr>
        <a:xfrm>
          <a:off x="3710033" y="917901"/>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C1CBF721-B9C6-42DF-9BA6-0AF2089F364E}">
      <dsp:nvSpPr>
        <dsp:cNvPr id="0" name=""/>
        <dsp:cNvSpPr/>
      </dsp:nvSpPr>
      <dsp:spPr>
        <a:xfrm>
          <a:off x="3692326" y="2207643"/>
          <a:ext cx="76784"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3D4EDF88-A33A-4024-83D9-749DBFF30F35}">
      <dsp:nvSpPr>
        <dsp:cNvPr id="0" name=""/>
        <dsp:cNvSpPr/>
      </dsp:nvSpPr>
      <dsp:spPr>
        <a:xfrm rot="18900000">
          <a:off x="4432330" y="3664772"/>
          <a:ext cx="301636" cy="301636"/>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FF0FDFC-2EF5-49DE-9F9E-60EB51349D02}">
      <dsp:nvSpPr>
        <dsp:cNvPr id="0" name=""/>
        <dsp:cNvSpPr/>
      </dsp:nvSpPr>
      <dsp:spPr>
        <a:xfrm>
          <a:off x="4465839" y="3698282"/>
          <a:ext cx="234618" cy="234618"/>
        </a:xfrm>
        <a:prstGeom prst="ellipse">
          <a:avLst/>
        </a:prstGeom>
        <a:solidFill>
          <a:srgbClr val="00B050"/>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E766CAB-B20D-422F-A405-BF24FF2D7E14}">
      <dsp:nvSpPr>
        <dsp:cNvPr id="0" name=""/>
        <dsp:cNvSpPr/>
      </dsp:nvSpPr>
      <dsp:spPr>
        <a:xfrm>
          <a:off x="4796437" y="2249759"/>
          <a:ext cx="1326146"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8048FFE-1E0F-4A02-ADE1-7172EC950FA3}">
      <dsp:nvSpPr>
        <dsp:cNvPr id="0" name=""/>
        <dsp:cNvSpPr/>
      </dsp:nvSpPr>
      <dsp:spPr>
        <a:xfrm>
          <a:off x="4796437" y="3581616"/>
          <a:ext cx="1326146"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1999</a:t>
          </a:r>
          <a:br>
            <a:rPr lang="en-US" sz="1300" kern="1200" dirty="0"/>
          </a:br>
          <a:r>
            <a:rPr lang="en-US" sz="1300" kern="1200" dirty="0"/>
            <a:t>SOAP</a:t>
          </a:r>
        </a:p>
      </dsp:txBody>
      <dsp:txXfrm>
        <a:off x="4796437" y="3581616"/>
        <a:ext cx="1326146" cy="467949"/>
      </dsp:txXfrm>
    </dsp:sp>
    <dsp:sp modelId="{C5E91979-F584-4511-8F29-7000F8397A29}">
      <dsp:nvSpPr>
        <dsp:cNvPr id="0" name=""/>
        <dsp:cNvSpPr/>
      </dsp:nvSpPr>
      <dsp:spPr>
        <a:xfrm>
          <a:off x="4593902" y="2249759"/>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ED12D9BA-F6DB-4254-A454-7931276D7B2C}">
      <dsp:nvSpPr>
        <dsp:cNvPr id="0" name=""/>
        <dsp:cNvSpPr/>
      </dsp:nvSpPr>
      <dsp:spPr>
        <a:xfrm>
          <a:off x="4576196" y="2207643"/>
          <a:ext cx="76784"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F3692F73-40A3-4BA8-A0CD-CB03E8A1F09B}">
      <dsp:nvSpPr>
        <dsp:cNvPr id="0" name=""/>
        <dsp:cNvSpPr/>
      </dsp:nvSpPr>
      <dsp:spPr>
        <a:xfrm rot="8100000">
          <a:off x="5305445" y="533108"/>
          <a:ext cx="301636" cy="301636"/>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6E29A76-2622-4790-8BB0-966A9B2B7EA5}">
      <dsp:nvSpPr>
        <dsp:cNvPr id="0" name=""/>
        <dsp:cNvSpPr/>
      </dsp:nvSpPr>
      <dsp:spPr>
        <a:xfrm>
          <a:off x="5338954" y="566617"/>
          <a:ext cx="234618" cy="234618"/>
        </a:xfrm>
        <a:prstGeom prst="ellipse">
          <a:avLst/>
        </a:prstGeom>
        <a:solidFill>
          <a:srgbClr val="37B786">
            <a:alpha val="89804"/>
          </a:srgbClr>
        </a:solidFill>
        <a:ln>
          <a:solidFill>
            <a:schemeClr val="tx2">
              <a:lumMod val="75000"/>
            </a:schemeClr>
          </a:solid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79D11DF0-97CB-444A-9EF1-1500957F03C2}">
      <dsp:nvSpPr>
        <dsp:cNvPr id="0" name=""/>
        <dsp:cNvSpPr/>
      </dsp:nvSpPr>
      <dsp:spPr>
        <a:xfrm>
          <a:off x="5669552" y="917901"/>
          <a:ext cx="1326146"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44C953F-DDD4-4C2B-8FCC-7AD4C024C953}">
      <dsp:nvSpPr>
        <dsp:cNvPr id="0" name=""/>
        <dsp:cNvSpPr/>
      </dsp:nvSpPr>
      <dsp:spPr>
        <a:xfrm>
          <a:off x="5669552" y="449951"/>
          <a:ext cx="1326146"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2000</a:t>
          </a:r>
          <a:br>
            <a:rPr lang="en-US" sz="1300" kern="1200" dirty="0"/>
          </a:br>
          <a:r>
            <a:rPr lang="en-US" sz="1300" kern="1200" dirty="0"/>
            <a:t>REST</a:t>
          </a:r>
        </a:p>
      </dsp:txBody>
      <dsp:txXfrm>
        <a:off x="5669552" y="449951"/>
        <a:ext cx="1326146" cy="467949"/>
      </dsp:txXfrm>
    </dsp:sp>
    <dsp:sp modelId="{76CEB569-EEC2-4B46-BCA0-1D5A886DFD38}">
      <dsp:nvSpPr>
        <dsp:cNvPr id="0" name=""/>
        <dsp:cNvSpPr/>
      </dsp:nvSpPr>
      <dsp:spPr>
        <a:xfrm>
          <a:off x="5456263" y="917901"/>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54223F06-E927-47AD-8684-4372D54A093D}">
      <dsp:nvSpPr>
        <dsp:cNvPr id="0" name=""/>
        <dsp:cNvSpPr/>
      </dsp:nvSpPr>
      <dsp:spPr>
        <a:xfrm>
          <a:off x="5438556" y="2207643"/>
          <a:ext cx="76784"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45E4B7F7-E132-466D-AA39-FA1EC7101AA9}">
      <dsp:nvSpPr>
        <dsp:cNvPr id="0" name=""/>
        <dsp:cNvSpPr/>
      </dsp:nvSpPr>
      <dsp:spPr>
        <a:xfrm rot="18900000">
          <a:off x="6178560" y="3664772"/>
          <a:ext cx="301636" cy="301636"/>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E327CBF6-98D8-4B9E-9C97-F8CCA82671B1}">
      <dsp:nvSpPr>
        <dsp:cNvPr id="0" name=""/>
        <dsp:cNvSpPr/>
      </dsp:nvSpPr>
      <dsp:spPr>
        <a:xfrm>
          <a:off x="6212069" y="3698282"/>
          <a:ext cx="234618" cy="234618"/>
        </a:xfrm>
        <a:prstGeom prst="ellipse">
          <a:avLst/>
        </a:prstGeom>
        <a:solidFill>
          <a:schemeClr val="accent2">
            <a:lumMod val="60000"/>
            <a:lumOff val="4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5E2F22C7-E5C2-4625-B617-FFD3848F0993}">
      <dsp:nvSpPr>
        <dsp:cNvPr id="0" name=""/>
        <dsp:cNvSpPr/>
      </dsp:nvSpPr>
      <dsp:spPr>
        <a:xfrm>
          <a:off x="6542667" y="2249759"/>
          <a:ext cx="1326146"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617CF20-31E4-478D-9DC6-8C8D4AEA84E1}">
      <dsp:nvSpPr>
        <dsp:cNvPr id="0" name=""/>
        <dsp:cNvSpPr/>
      </dsp:nvSpPr>
      <dsp:spPr>
        <a:xfrm>
          <a:off x="6542667" y="3581616"/>
          <a:ext cx="1326146"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2005</a:t>
          </a:r>
          <a:br>
            <a:rPr lang="en-US" sz="1300" kern="1200" dirty="0"/>
          </a:br>
          <a:r>
            <a:rPr lang="en-US" sz="1300" kern="1200" dirty="0"/>
            <a:t>JSON-RPC</a:t>
          </a:r>
        </a:p>
      </dsp:txBody>
      <dsp:txXfrm>
        <a:off x="6542667" y="3581616"/>
        <a:ext cx="1326146" cy="467949"/>
      </dsp:txXfrm>
    </dsp:sp>
    <dsp:sp modelId="{9E4E7622-8BFE-45E2-B087-11C47ACAE23C}">
      <dsp:nvSpPr>
        <dsp:cNvPr id="0" name=""/>
        <dsp:cNvSpPr/>
      </dsp:nvSpPr>
      <dsp:spPr>
        <a:xfrm>
          <a:off x="6329378" y="2249759"/>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E922089E-99C2-4F62-AFD6-6E729916A5D2}">
      <dsp:nvSpPr>
        <dsp:cNvPr id="0" name=""/>
        <dsp:cNvSpPr/>
      </dsp:nvSpPr>
      <dsp:spPr>
        <a:xfrm>
          <a:off x="6311672" y="2207643"/>
          <a:ext cx="76784"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8C90B0F1-C21B-49A5-A1D1-1B394A041E2A}">
      <dsp:nvSpPr>
        <dsp:cNvPr id="0" name=""/>
        <dsp:cNvSpPr/>
      </dsp:nvSpPr>
      <dsp:spPr>
        <a:xfrm rot="8100000">
          <a:off x="7051675" y="533108"/>
          <a:ext cx="301636" cy="301636"/>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F61FA090-7598-4FE3-8030-041AAC608CA4}">
      <dsp:nvSpPr>
        <dsp:cNvPr id="0" name=""/>
        <dsp:cNvSpPr/>
      </dsp:nvSpPr>
      <dsp:spPr>
        <a:xfrm>
          <a:off x="7085184" y="566617"/>
          <a:ext cx="234618" cy="234618"/>
        </a:xfrm>
        <a:prstGeom prst="ellipse">
          <a:avLst/>
        </a:prstGeom>
        <a:solidFill>
          <a:srgbClr val="FF0066"/>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1D2A4381-DBAF-46EF-802F-5411EE8CEBF9}">
      <dsp:nvSpPr>
        <dsp:cNvPr id="0" name=""/>
        <dsp:cNvSpPr/>
      </dsp:nvSpPr>
      <dsp:spPr>
        <a:xfrm>
          <a:off x="7415782" y="917901"/>
          <a:ext cx="1326146"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477900-97EA-416B-B7C3-D2F8E0C3685E}">
      <dsp:nvSpPr>
        <dsp:cNvPr id="0" name=""/>
        <dsp:cNvSpPr/>
      </dsp:nvSpPr>
      <dsp:spPr>
        <a:xfrm>
          <a:off x="7415782" y="449951"/>
          <a:ext cx="1326146"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2007</a:t>
          </a:r>
          <a:br>
            <a:rPr lang="en-US" sz="1300" kern="1200" dirty="0"/>
          </a:br>
          <a:r>
            <a:rPr lang="en-US" sz="1300" kern="1200" dirty="0" err="1"/>
            <a:t>Odata</a:t>
          </a:r>
          <a:endParaRPr lang="en-US" sz="1300" kern="1200" dirty="0"/>
        </a:p>
      </dsp:txBody>
      <dsp:txXfrm>
        <a:off x="7415782" y="449951"/>
        <a:ext cx="1326146" cy="467949"/>
      </dsp:txXfrm>
    </dsp:sp>
    <dsp:sp modelId="{63AF9F47-2AAA-477B-A35B-31AC36C633E4}">
      <dsp:nvSpPr>
        <dsp:cNvPr id="0" name=""/>
        <dsp:cNvSpPr/>
      </dsp:nvSpPr>
      <dsp:spPr>
        <a:xfrm>
          <a:off x="7202493" y="917901"/>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85E563E7-1E26-439B-A915-C12E9FAAEE2D}">
      <dsp:nvSpPr>
        <dsp:cNvPr id="0" name=""/>
        <dsp:cNvSpPr/>
      </dsp:nvSpPr>
      <dsp:spPr>
        <a:xfrm>
          <a:off x="7184787" y="2207643"/>
          <a:ext cx="76784"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CC88EC70-E7E1-4B1B-AF4B-EDEF37C8CB9E}">
      <dsp:nvSpPr>
        <dsp:cNvPr id="0" name=""/>
        <dsp:cNvSpPr/>
      </dsp:nvSpPr>
      <dsp:spPr>
        <a:xfrm rot="18900000">
          <a:off x="7924790" y="3664772"/>
          <a:ext cx="301636" cy="301636"/>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92461A60-E281-4852-B79C-DA96C3ED5469}">
      <dsp:nvSpPr>
        <dsp:cNvPr id="0" name=""/>
        <dsp:cNvSpPr/>
      </dsp:nvSpPr>
      <dsp:spPr>
        <a:xfrm>
          <a:off x="7958299" y="3698282"/>
          <a:ext cx="234618" cy="234618"/>
        </a:xfrm>
        <a:prstGeom prst="ellipse">
          <a:avLst/>
        </a:prstGeom>
        <a:solidFill>
          <a:schemeClr val="tx2">
            <a:lumMod val="60000"/>
            <a:lumOff val="40000"/>
            <a:alpha val="9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22C74A1C-792A-4CBC-A95A-EEFE54081A8F}">
      <dsp:nvSpPr>
        <dsp:cNvPr id="0" name=""/>
        <dsp:cNvSpPr/>
      </dsp:nvSpPr>
      <dsp:spPr>
        <a:xfrm>
          <a:off x="8288897" y="2249759"/>
          <a:ext cx="1326146"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2B26611-9CB8-4FD7-8382-CEC4C4373FA4}">
      <dsp:nvSpPr>
        <dsp:cNvPr id="0" name=""/>
        <dsp:cNvSpPr/>
      </dsp:nvSpPr>
      <dsp:spPr>
        <a:xfrm>
          <a:off x="8288897" y="3581616"/>
          <a:ext cx="1326146"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pPr>
          <a:r>
            <a:rPr lang="en-US" sz="1300" kern="1200"/>
            <a:t>2011</a:t>
          </a:r>
          <a:br>
            <a:rPr lang="en-US" sz="1300" kern="1200"/>
          </a:br>
          <a:r>
            <a:rPr lang="en-US" sz="1300" kern="1200"/>
            <a:t>WebSocket</a:t>
          </a:r>
          <a:endParaRPr lang="en-US" sz="1300" kern="1200" dirty="0"/>
        </a:p>
      </dsp:txBody>
      <dsp:txXfrm>
        <a:off x="8288897" y="3581616"/>
        <a:ext cx="1326146" cy="467949"/>
      </dsp:txXfrm>
    </dsp:sp>
    <dsp:sp modelId="{7E345FB5-CD16-4390-B6A3-449195963C73}">
      <dsp:nvSpPr>
        <dsp:cNvPr id="0" name=""/>
        <dsp:cNvSpPr/>
      </dsp:nvSpPr>
      <dsp:spPr>
        <a:xfrm>
          <a:off x="8075608" y="2249759"/>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879162C3-D51F-4157-BFE4-AB7D37606471}">
      <dsp:nvSpPr>
        <dsp:cNvPr id="0" name=""/>
        <dsp:cNvSpPr/>
      </dsp:nvSpPr>
      <dsp:spPr>
        <a:xfrm>
          <a:off x="8057902" y="2207643"/>
          <a:ext cx="76784"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6300399A-0092-42D2-9E6C-65EFA67B603E}">
      <dsp:nvSpPr>
        <dsp:cNvPr id="0" name=""/>
        <dsp:cNvSpPr/>
      </dsp:nvSpPr>
      <dsp:spPr>
        <a:xfrm rot="8100000">
          <a:off x="8797905" y="533108"/>
          <a:ext cx="301636" cy="301636"/>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1D4A6719-BB80-4F34-8142-5179A573F0F1}">
      <dsp:nvSpPr>
        <dsp:cNvPr id="0" name=""/>
        <dsp:cNvSpPr/>
      </dsp:nvSpPr>
      <dsp:spPr>
        <a:xfrm>
          <a:off x="8831414" y="566617"/>
          <a:ext cx="234618" cy="234618"/>
        </a:xfrm>
        <a:prstGeom prst="ellipse">
          <a:avLst/>
        </a:prstGeom>
        <a:solidFill>
          <a:srgbClr val="FF0066"/>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9FCCC635-D388-40BF-976B-728CAFC5A008}">
      <dsp:nvSpPr>
        <dsp:cNvPr id="0" name=""/>
        <dsp:cNvSpPr/>
      </dsp:nvSpPr>
      <dsp:spPr>
        <a:xfrm>
          <a:off x="9162012" y="917901"/>
          <a:ext cx="1326146"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D8BB761-6E3B-41DB-8832-40E1A8D6A9D1}">
      <dsp:nvSpPr>
        <dsp:cNvPr id="0" name=""/>
        <dsp:cNvSpPr/>
      </dsp:nvSpPr>
      <dsp:spPr>
        <a:xfrm>
          <a:off x="9162012" y="449951"/>
          <a:ext cx="1326146"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2015</a:t>
          </a:r>
          <a:br>
            <a:rPr lang="en-US" sz="1300" kern="1200" dirty="0"/>
          </a:br>
          <a:r>
            <a:rPr lang="en-US" sz="1300" kern="1200" dirty="0" err="1"/>
            <a:t>GraphQL</a:t>
          </a:r>
          <a:endParaRPr lang="en-US" sz="1300" kern="1200" dirty="0"/>
        </a:p>
      </dsp:txBody>
      <dsp:txXfrm>
        <a:off x="9162012" y="449951"/>
        <a:ext cx="1326146" cy="467949"/>
      </dsp:txXfrm>
    </dsp:sp>
    <dsp:sp modelId="{88F6711E-92A1-44E4-B66D-2AAC0D6B17B3}">
      <dsp:nvSpPr>
        <dsp:cNvPr id="0" name=""/>
        <dsp:cNvSpPr/>
      </dsp:nvSpPr>
      <dsp:spPr>
        <a:xfrm>
          <a:off x="8948723" y="917901"/>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FCA61A04-D73A-448D-BBAC-5CBC65678FC5}">
      <dsp:nvSpPr>
        <dsp:cNvPr id="0" name=""/>
        <dsp:cNvSpPr/>
      </dsp:nvSpPr>
      <dsp:spPr>
        <a:xfrm>
          <a:off x="8931017" y="2207643"/>
          <a:ext cx="76784"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1D666F38-05A5-4A58-BD4D-0B0F30F9098C}">
      <dsp:nvSpPr>
        <dsp:cNvPr id="0" name=""/>
        <dsp:cNvSpPr/>
      </dsp:nvSpPr>
      <dsp:spPr>
        <a:xfrm rot="18900000">
          <a:off x="9671020" y="3664772"/>
          <a:ext cx="301636" cy="301636"/>
        </a:xfrm>
        <a:prstGeom prst="teardrop">
          <a:avLst>
            <a:gd name="adj" fmla="val 115000"/>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DF1F93B-431F-4B69-93A6-88D414247395}">
      <dsp:nvSpPr>
        <dsp:cNvPr id="0" name=""/>
        <dsp:cNvSpPr/>
      </dsp:nvSpPr>
      <dsp:spPr>
        <a:xfrm>
          <a:off x="9704529" y="3698282"/>
          <a:ext cx="234618" cy="234618"/>
        </a:xfrm>
        <a:prstGeom prst="ellipse">
          <a:avLst/>
        </a:prstGeom>
        <a:solidFill>
          <a:schemeClr val="accent2">
            <a:lumMod val="60000"/>
            <a:lumOff val="4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49EF088-ABE8-496B-984A-8372B2F23713}">
      <dsp:nvSpPr>
        <dsp:cNvPr id="0" name=""/>
        <dsp:cNvSpPr/>
      </dsp:nvSpPr>
      <dsp:spPr>
        <a:xfrm>
          <a:off x="10035127" y="2249759"/>
          <a:ext cx="1326146" cy="133185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936631C-CAA8-421E-A6AD-C403C58982C2}">
      <dsp:nvSpPr>
        <dsp:cNvPr id="0" name=""/>
        <dsp:cNvSpPr/>
      </dsp:nvSpPr>
      <dsp:spPr>
        <a:xfrm>
          <a:off x="10035127" y="3581616"/>
          <a:ext cx="1326146" cy="4679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82550" bIns="0" numCol="1" spcCol="1270" anchor="b" anchorCtr="0">
          <a:noAutofit/>
        </a:bodyPr>
        <a:lstStyle/>
        <a:p>
          <a:pPr marL="0" lvl="0" indent="0" algn="l" defTabSz="577850">
            <a:lnSpc>
              <a:spcPct val="90000"/>
            </a:lnSpc>
            <a:spcBef>
              <a:spcPct val="0"/>
            </a:spcBef>
            <a:spcAft>
              <a:spcPct val="35000"/>
            </a:spcAft>
            <a:buNone/>
            <a:defRPr b="1"/>
          </a:pPr>
          <a:r>
            <a:rPr lang="en-US" sz="1300" kern="1200" dirty="0"/>
            <a:t>2016</a:t>
          </a:r>
          <a:br>
            <a:rPr lang="en-US" sz="1300" kern="1200" dirty="0"/>
          </a:br>
          <a:r>
            <a:rPr lang="en-US" sz="1300" kern="1200" dirty="0" err="1"/>
            <a:t>gRPC</a:t>
          </a:r>
          <a:endParaRPr lang="en-US" sz="1300" kern="1200" dirty="0"/>
        </a:p>
      </dsp:txBody>
      <dsp:txXfrm>
        <a:off x="10035127" y="3581616"/>
        <a:ext cx="1326146" cy="467949"/>
      </dsp:txXfrm>
    </dsp:sp>
    <dsp:sp modelId="{A6232F60-689A-4244-87C0-A499C1517EDB}">
      <dsp:nvSpPr>
        <dsp:cNvPr id="0" name=""/>
        <dsp:cNvSpPr/>
      </dsp:nvSpPr>
      <dsp:spPr>
        <a:xfrm>
          <a:off x="9821838" y="2249759"/>
          <a:ext cx="0" cy="1331857"/>
        </a:xfrm>
        <a:prstGeom prst="line">
          <a:avLst/>
        </a:prstGeom>
        <a:noFill/>
        <a:ln w="12700" cap="flat" cmpd="sng" algn="ctr">
          <a:solidFill>
            <a:schemeClr val="dk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74DA25C9-0B0F-43D7-8C71-AEC7FDC72EA7}">
      <dsp:nvSpPr>
        <dsp:cNvPr id="0" name=""/>
        <dsp:cNvSpPr/>
      </dsp:nvSpPr>
      <dsp:spPr>
        <a:xfrm>
          <a:off x="9804132" y="2207643"/>
          <a:ext cx="76784" cy="84230"/>
        </a:xfrm>
        <a:prstGeom prst="ellipse">
          <a:avLst/>
        </a:prstGeom>
        <a:solidFill>
          <a:schemeClr val="dk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109183-6A97-499C-A537-A98260FD926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endParaRPr lang="en-US"/>
          </a:p>
        </p:txBody>
      </p:sp>
      <p:sp>
        <p:nvSpPr>
          <p:cNvPr id="3" name="Date Placeholder 2">
            <a:extLst>
              <a:ext uri="{FF2B5EF4-FFF2-40B4-BE49-F238E27FC236}">
                <a16:creationId xmlns:a16="http://schemas.microsoft.com/office/drawing/2014/main" id="{8B7B27EE-C43D-48BC-BE7F-8AA923ADF511}"/>
              </a:ext>
            </a:extLst>
          </p:cNvPr>
          <p:cNvSpPr>
            <a:spLocks noGrp="1"/>
          </p:cNvSpPr>
          <p:nvPr>
            <p:ph type="dt" sz="quarter" idx="1"/>
          </p:nvPr>
        </p:nvSpPr>
        <p:spPr>
          <a:xfrm>
            <a:off x="4143375" y="1"/>
            <a:ext cx="3170238" cy="481013"/>
          </a:xfrm>
          <a:prstGeom prst="rect">
            <a:avLst/>
          </a:prstGeom>
        </p:spPr>
        <p:txBody>
          <a:bodyPr vert="horz" lIns="91429" tIns="45715" rIns="91429" bIns="45715" rtlCol="0"/>
          <a:lstStyle>
            <a:lvl1pPr algn="r">
              <a:defRPr sz="1200"/>
            </a:lvl1pPr>
          </a:lstStyle>
          <a:p>
            <a:fld id="{6A4A805B-461C-4670-9402-81E801250286}" type="datetimeFigureOut">
              <a:rPr lang="en-US" smtClean="0"/>
              <a:t>8/9/2020</a:t>
            </a:fld>
            <a:endParaRPr lang="en-US"/>
          </a:p>
        </p:txBody>
      </p:sp>
      <p:sp>
        <p:nvSpPr>
          <p:cNvPr id="4" name="Footer Placeholder 3">
            <a:extLst>
              <a:ext uri="{FF2B5EF4-FFF2-40B4-BE49-F238E27FC236}">
                <a16:creationId xmlns:a16="http://schemas.microsoft.com/office/drawing/2014/main" id="{ECE6E46E-E7C4-451B-8240-39427C18E875}"/>
              </a:ext>
            </a:extLst>
          </p:cNvPr>
          <p:cNvSpPr>
            <a:spLocks noGrp="1"/>
          </p:cNvSpPr>
          <p:nvPr>
            <p:ph type="ftr" sz="quarter" idx="2"/>
          </p:nvPr>
        </p:nvSpPr>
        <p:spPr>
          <a:xfrm>
            <a:off x="0" y="9120188"/>
            <a:ext cx="3170238" cy="481012"/>
          </a:xfrm>
          <a:prstGeom prst="rect">
            <a:avLst/>
          </a:prstGeom>
        </p:spPr>
        <p:txBody>
          <a:bodyPr vert="horz" lIns="91429" tIns="45715" rIns="91429" bIns="45715"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3B97971-52EE-4BDD-A93C-B1B507E4CC55}"/>
              </a:ext>
            </a:extLst>
          </p:cNvPr>
          <p:cNvSpPr>
            <a:spLocks noGrp="1"/>
          </p:cNvSpPr>
          <p:nvPr>
            <p:ph type="sldNum" sz="quarter" idx="3"/>
          </p:nvPr>
        </p:nvSpPr>
        <p:spPr>
          <a:xfrm>
            <a:off x="4143375" y="9120188"/>
            <a:ext cx="3170238" cy="481012"/>
          </a:xfrm>
          <a:prstGeom prst="rect">
            <a:avLst/>
          </a:prstGeom>
        </p:spPr>
        <p:txBody>
          <a:bodyPr vert="horz" lIns="91429" tIns="45715" rIns="91429" bIns="45715" rtlCol="0" anchor="b"/>
          <a:lstStyle>
            <a:lvl1pPr algn="r">
              <a:defRPr sz="1200"/>
            </a:lvl1pPr>
          </a:lstStyle>
          <a:p>
            <a:fld id="{BE7A608B-A52C-471B-B76C-638862CCF1D6}" type="slidenum">
              <a:rPr lang="en-US" smtClean="0"/>
              <a:t>‹#›</a:t>
            </a:fld>
            <a:endParaRPr lang="en-US"/>
          </a:p>
        </p:txBody>
      </p:sp>
    </p:spTree>
    <p:extLst>
      <p:ext uri="{BB962C8B-B14F-4D97-AF65-F5344CB8AC3E}">
        <p14:creationId xmlns:p14="http://schemas.microsoft.com/office/powerpoint/2010/main" val="4237052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0" tIns="48325" rIns="96650" bIns="48325" rtlCol="0" anchor="ctr"/>
          <a:lstStyle/>
          <a:p>
            <a:endParaRPr lang="en-US"/>
          </a:p>
        </p:txBody>
      </p:sp>
      <p:sp>
        <p:nvSpPr>
          <p:cNvPr id="5" name="Notes Placeholder 4"/>
          <p:cNvSpPr>
            <a:spLocks noGrp="1"/>
          </p:cNvSpPr>
          <p:nvPr>
            <p:ph type="body" sz="quarter" idx="3"/>
          </p:nvPr>
        </p:nvSpPr>
        <p:spPr>
          <a:xfrm>
            <a:off x="731521" y="4620578"/>
            <a:ext cx="5852160" cy="3780473"/>
          </a:xfrm>
          <a:prstGeom prst="rect">
            <a:avLst/>
          </a:prstGeom>
        </p:spPr>
        <p:txBody>
          <a:bodyPr vert="horz" lIns="96650" tIns="48325" rIns="96650" bIns="4832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4143587" y="9119474"/>
            <a:ext cx="3169921" cy="481726"/>
          </a:xfrm>
          <a:prstGeom prst="rect">
            <a:avLst/>
          </a:prstGeom>
        </p:spPr>
        <p:txBody>
          <a:bodyPr vert="horz" lIns="96650" tIns="48325" rIns="96650" bIns="48325" rtlCol="0" anchor="b"/>
          <a:lstStyle>
            <a:lvl1pPr algn="r">
              <a:defRPr sz="1300"/>
            </a:lvl1pPr>
          </a:lstStyle>
          <a:p>
            <a:fld id="{E0AE778D-2A57-4226-B72B-26EA3CA60131}" type="slidenum">
              <a:rPr lang="en-US" smtClean="0"/>
              <a:t>‹#›</a:t>
            </a:fld>
            <a:endParaRPr lang="en-US"/>
          </a:p>
        </p:txBody>
      </p:sp>
      <p:sp>
        <p:nvSpPr>
          <p:cNvPr id="11" name="Header Placeholder 10">
            <a:extLst>
              <a:ext uri="{FF2B5EF4-FFF2-40B4-BE49-F238E27FC236}">
                <a16:creationId xmlns:a16="http://schemas.microsoft.com/office/drawing/2014/main" id="{C6085E80-0CA6-429A-827F-050AA72B63D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evblogs.microsoft.com/odata/experimenting-with-odata-in-asp-net-core-3-1/"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evblogs.microsoft.com/odata/experimenting-with-odata-in-asp-net-core-3-1/"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Standardization"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Distributed_object" TargetMode="External"/><Relationship Id="rId5" Type="http://schemas.openxmlformats.org/officeDocument/2006/relationships/hyperlink" Target="https://en.wikipedia.org/wiki/Programming_language" TargetMode="External"/><Relationship Id="rId4" Type="http://schemas.openxmlformats.org/officeDocument/2006/relationships/hyperlink" Target="https://en.wikipedia.org/wiki/Object_Management_Group"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slideshare.net/AmazonWebServices/introduction-to-graphql-95577414"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Zacznijmy</a:t>
            </a:r>
            <a:r>
              <a:rPr lang="en-US" dirty="0"/>
              <a:t> w 1970 I </a:t>
            </a:r>
            <a:r>
              <a:rPr lang="en-US" dirty="0" err="1"/>
              <a:t>okolicach</a:t>
            </a:r>
            <a:r>
              <a:rPr lang="en-US" dirty="0"/>
              <a:t> </a:t>
            </a:r>
            <a:r>
              <a:rPr lang="en-US" dirty="0" err="1"/>
              <a:t>bo</a:t>
            </a:r>
            <a:r>
              <a:rPr lang="en-US" dirty="0"/>
              <a:t> </a:t>
            </a:r>
            <a:r>
              <a:rPr lang="en-US" dirty="0" err="1"/>
              <a:t>wtedy</a:t>
            </a:r>
            <a:r>
              <a:rPr lang="en-US" dirty="0"/>
              <a:t> </a:t>
            </a:r>
            <a:r>
              <a:rPr lang="en-US" dirty="0" err="1"/>
              <a:t>powstalo</a:t>
            </a:r>
            <a:r>
              <a:rPr lang="en-US" dirty="0"/>
              <a:t> </a:t>
            </a:r>
            <a:r>
              <a:rPr lang="en-US" dirty="0" err="1"/>
              <a:t>wiele</a:t>
            </a:r>
            <a:r>
              <a:rPr lang="en-US" dirty="0"/>
              <a:t> </a:t>
            </a:r>
            <a:r>
              <a:rPr lang="en-US" dirty="0" err="1"/>
              <a:t>konceptow</a:t>
            </a:r>
            <a:r>
              <a:rPr lang="en-US" dirty="0"/>
              <a:t> </a:t>
            </a:r>
            <a:r>
              <a:rPr lang="en-US" dirty="0" err="1"/>
              <a:t>api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RPC – </a:t>
            </a:r>
            <a:r>
              <a:rPr lang="en-US" dirty="0" err="1"/>
              <a:t>pierwsza</a:t>
            </a:r>
            <a:r>
              <a:rPr lang="en-US" dirty="0"/>
              <a:t> </a:t>
            </a:r>
            <a:r>
              <a:rPr lang="en-US" dirty="0" err="1"/>
              <a:t>implementacja</a:t>
            </a:r>
            <a:r>
              <a:rPr lang="en-US" dirty="0"/>
              <a:t> 81, ale concept </a:t>
            </a:r>
            <a:r>
              <a:rPr lang="en-US" dirty="0" err="1"/>
              <a:t>pojawil</a:t>
            </a:r>
            <a:r>
              <a:rPr lang="en-US" dirty="0"/>
              <a:t> </a:t>
            </a:r>
            <a:r>
              <a:rPr lang="en-US" dirty="0" err="1"/>
              <a:t>sie</a:t>
            </a:r>
            <a:r>
              <a:rPr lang="en-US" dirty="0"/>
              <a:t> w </a:t>
            </a:r>
            <a:r>
              <a:rPr lang="en-US" dirty="0" err="1"/>
              <a:t>latach</a:t>
            </a:r>
            <a:r>
              <a:rPr lang="en-US" dirty="0"/>
              <a:t> 70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RPC concept – </a:t>
            </a:r>
            <a:r>
              <a:rPr lang="en-US" dirty="0" err="1"/>
              <a:t>jeden</a:t>
            </a:r>
            <a:r>
              <a:rPr lang="en-US" dirty="0"/>
              <a:t> component </a:t>
            </a:r>
            <a:r>
              <a:rPr lang="en-US" dirty="0" err="1"/>
              <a:t>rozmawia</a:t>
            </a:r>
            <a:r>
              <a:rPr lang="en-US" dirty="0"/>
              <a:t> z </a:t>
            </a:r>
            <a:r>
              <a:rPr lang="en-US" dirty="0" err="1"/>
              <a:t>drugim</a:t>
            </a:r>
            <a:r>
              <a:rPr lang="en-US" dirty="0"/>
              <a:t> </a:t>
            </a:r>
            <a:r>
              <a:rPr lang="en-US" dirty="0" err="1"/>
              <a:t>componentem</a:t>
            </a:r>
            <a:r>
              <a:rPr lang="en-US" dirty="0"/>
              <a:t> </a:t>
            </a:r>
            <a:r>
              <a:rPr lang="en-US" dirty="0" err="1"/>
              <a:t>tak</a:t>
            </a:r>
            <a:r>
              <a:rPr lang="en-US" dirty="0"/>
              <a:t> </a:t>
            </a:r>
            <a:r>
              <a:rPr lang="en-US" dirty="0" err="1"/>
              <a:t>jakby</a:t>
            </a:r>
            <a:r>
              <a:rPr lang="en-US" dirty="0"/>
              <a:t> po </a:t>
            </a:r>
            <a:r>
              <a:rPr lang="en-US" dirty="0" err="1"/>
              <a:t>drodze</a:t>
            </a:r>
            <a:r>
              <a:rPr lang="en-US" dirty="0"/>
              <a:t> </a:t>
            </a:r>
            <a:r>
              <a:rPr lang="en-US" dirty="0" err="1"/>
              <a:t>nie</a:t>
            </a:r>
            <a:r>
              <a:rPr lang="en-US" dirty="0"/>
              <a:t> </a:t>
            </a:r>
            <a:r>
              <a:rPr lang="en-US" dirty="0" err="1"/>
              <a:t>bylo</a:t>
            </a:r>
            <a:r>
              <a:rPr lang="en-US" dirty="0"/>
              <a:t> </a:t>
            </a:r>
            <a:r>
              <a:rPr lang="en-US" dirty="0" err="1"/>
              <a:t>polaczenia</a:t>
            </a:r>
            <a:r>
              <a:rPr lang="en-US" dirty="0"/>
              <a:t> </a:t>
            </a:r>
            <a:r>
              <a:rPr lang="en-US" dirty="0" err="1"/>
              <a:t>internetowego</a:t>
            </a:r>
            <a:r>
              <a:rPr lang="en-US" dirty="0"/>
              <a:t>. </a:t>
            </a:r>
            <a:r>
              <a:rPr lang="en-US" dirty="0" err="1"/>
              <a:t>Udaja</a:t>
            </a:r>
            <a:r>
              <a:rPr lang="en-US" dirty="0"/>
              <a:t> </a:t>
            </a:r>
            <a:r>
              <a:rPr lang="en-US" dirty="0" err="1"/>
              <a:t>ze</a:t>
            </a:r>
            <a:r>
              <a:rPr lang="en-US" dirty="0"/>
              <a:t> </a:t>
            </a:r>
            <a:r>
              <a:rPr lang="en-US" dirty="0" err="1"/>
              <a:t>nie</a:t>
            </a:r>
            <a:r>
              <a:rPr lang="en-US" dirty="0"/>
              <a:t> ma (</a:t>
            </a:r>
            <a:r>
              <a:rPr lang="en-US" dirty="0" err="1"/>
              <a:t>wszytko</a:t>
            </a:r>
            <a:r>
              <a:rPr lang="en-US" dirty="0"/>
              <a:t> co </a:t>
            </a:r>
            <a:r>
              <a:rPr lang="en-US" dirty="0" err="1"/>
              <a:t>potrzebne</a:t>
            </a:r>
            <a:r>
              <a:rPr lang="en-US" dirty="0"/>
              <a:t> do </a:t>
            </a:r>
            <a:r>
              <a:rPr lang="en-US" dirty="0" err="1"/>
              <a:t>komunikacji</a:t>
            </a:r>
            <a:r>
              <a:rPr lang="en-US" dirty="0"/>
              <a:t> jest </a:t>
            </a:r>
            <a:r>
              <a:rPr lang="en-US" dirty="0" err="1"/>
              <a:t>zaszyte</a:t>
            </a:r>
            <a:r>
              <a:rPr lang="en-US" dirty="0"/>
              <a:t> pod </a:t>
            </a:r>
            <a:r>
              <a:rPr lang="en-US" dirty="0" err="1"/>
              <a:t>spodem</a:t>
            </a:r>
            <a:r>
              <a:rPr lang="en-US" dirty="0"/>
              <a:t> </a:t>
            </a:r>
            <a:r>
              <a:rPr lang="en-US" dirty="0" err="1"/>
              <a:t>protokolu</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3590456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000000"/>
                </a:solidFill>
                <a:effectLst/>
                <a:latin typeface="-apple-system"/>
              </a:rPr>
              <a:t>Client–server</a:t>
            </a:r>
            <a:r>
              <a:rPr lang="en-US" b="0" i="0" dirty="0">
                <a:solidFill>
                  <a:srgbClr val="000000"/>
                </a:solidFill>
                <a:effectLst/>
                <a:latin typeface="-apple-system"/>
              </a:rPr>
              <a:t> – By separating the user interface concerns from the data storage concerns, we improve the portability of the user interface across multiple platforms and improve scalability by simplifying the server components.</a:t>
            </a:r>
          </a:p>
          <a:p>
            <a:pPr algn="l">
              <a:buFont typeface="+mj-lt"/>
              <a:buAutoNum type="arabicPeriod"/>
            </a:pPr>
            <a:r>
              <a:rPr lang="en-US" b="1" i="0" dirty="0">
                <a:solidFill>
                  <a:srgbClr val="000000"/>
                </a:solidFill>
                <a:effectLst/>
                <a:latin typeface="-apple-system"/>
              </a:rPr>
              <a:t>Stateless</a:t>
            </a:r>
            <a:r>
              <a:rPr lang="en-US" b="0" i="0" dirty="0">
                <a:solidFill>
                  <a:srgbClr val="000000"/>
                </a:solidFill>
                <a:effectLst/>
                <a:latin typeface="-apple-system"/>
              </a:rPr>
              <a:t> – Each request from client to server must contain all of the information necessary to understand the request, and cannot take advantage of any stored context on the server. Session state is therefore kept entirely on the client.</a:t>
            </a:r>
          </a:p>
          <a:p>
            <a:pPr algn="l">
              <a:buFont typeface="+mj-lt"/>
              <a:buAutoNum type="arabicPeriod"/>
            </a:pPr>
            <a:r>
              <a:rPr lang="en-US" b="1" i="0" dirty="0">
                <a:solidFill>
                  <a:srgbClr val="000000"/>
                </a:solidFill>
                <a:effectLst/>
                <a:latin typeface="-apple-system"/>
              </a:rPr>
              <a:t>Cacheable</a:t>
            </a:r>
            <a:r>
              <a:rPr lang="en-US" b="0" i="0" dirty="0">
                <a:solidFill>
                  <a:srgbClr val="000000"/>
                </a:solidFill>
                <a:effectLst/>
                <a:latin typeface="-apple-system"/>
              </a:rPr>
              <a:t> – Cache constraints require that the data within a response to a request be implicitly or explicitly labeled as cacheable or non-cacheable. If a response is cacheable, then a client cache is given the right to reuse that response data for later, equivalent requests.</a:t>
            </a:r>
          </a:p>
          <a:p>
            <a:pPr algn="l">
              <a:buFont typeface="+mj-lt"/>
              <a:buAutoNum type="arabicPeriod"/>
            </a:pPr>
            <a:r>
              <a:rPr lang="en-US" b="1" i="0" dirty="0">
                <a:solidFill>
                  <a:srgbClr val="000000"/>
                </a:solidFill>
                <a:effectLst/>
                <a:latin typeface="-apple-system"/>
              </a:rPr>
              <a:t>Uniform interface</a:t>
            </a:r>
            <a:r>
              <a:rPr lang="en-US" b="0" i="0" dirty="0">
                <a:solidFill>
                  <a:srgbClr val="000000"/>
                </a:solidFill>
                <a:effectLst/>
                <a:latin typeface="-apple-system"/>
              </a:rPr>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identification of resources; manipulation of resources through representations; self-descriptive messages; and, hypermedia as the engine of application state.</a:t>
            </a:r>
          </a:p>
          <a:p>
            <a:pPr algn="l">
              <a:buFont typeface="+mj-lt"/>
              <a:buAutoNum type="arabicPeriod"/>
            </a:pPr>
            <a:r>
              <a:rPr lang="en-US" b="1" i="0" dirty="0">
                <a:solidFill>
                  <a:srgbClr val="000000"/>
                </a:solidFill>
                <a:effectLst/>
                <a:latin typeface="-apple-system"/>
              </a:rPr>
              <a:t>Layered system</a:t>
            </a:r>
            <a:r>
              <a:rPr lang="en-US" b="0" i="0" dirty="0">
                <a:solidFill>
                  <a:srgbClr val="000000"/>
                </a:solidFill>
                <a:effectLst/>
                <a:latin typeface="-apple-system"/>
              </a:rPr>
              <a:t> – The layered system style allows an architecture to be composed of hierarchical layers by constraining component behavior such that each component cannot “see” beyond the immediate layer with which they are interacting.</a:t>
            </a:r>
          </a:p>
          <a:p>
            <a:pPr algn="l">
              <a:buFont typeface="+mj-lt"/>
              <a:buAutoNum type="arabicPeriod"/>
            </a:pPr>
            <a:r>
              <a:rPr lang="en-US" b="1" i="0" dirty="0">
                <a:solidFill>
                  <a:srgbClr val="000000"/>
                </a:solidFill>
                <a:effectLst/>
                <a:latin typeface="-apple-system"/>
              </a:rPr>
              <a:t>Code on demand (optional)</a:t>
            </a:r>
            <a:r>
              <a:rPr lang="en-US" b="0" i="0" dirty="0">
                <a:solidFill>
                  <a:srgbClr val="000000"/>
                </a:solidFill>
                <a:effectLst/>
                <a:latin typeface="-apple-system"/>
              </a:rPr>
              <a:t> – REST allows client functionality to be extended by downloading and executing code in the form of applets or scripts. This simplifies clients by reducing the number of features required to be pre-implemented.</a:t>
            </a:r>
          </a:p>
        </p:txBody>
      </p:sp>
      <p:sp>
        <p:nvSpPr>
          <p:cNvPr id="4" name="Slide Number Placeholder 3"/>
          <p:cNvSpPr>
            <a:spLocks noGrp="1"/>
          </p:cNvSpPr>
          <p:nvPr>
            <p:ph type="sldNum" sz="quarter" idx="5"/>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13145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Tak</a:t>
            </a:r>
            <a:r>
              <a:rPr lang="en-US" dirty="0"/>
              <a:t> </a:t>
            </a:r>
            <a:r>
              <a:rPr lang="en-US" dirty="0" err="1"/>
              <a:t>naprawde</a:t>
            </a:r>
            <a:r>
              <a:rPr lang="en-US" dirty="0"/>
              <a:t> </a:t>
            </a:r>
            <a:r>
              <a:rPr lang="en-US" dirty="0" err="1"/>
              <a:t>wszystkie</a:t>
            </a:r>
            <a:r>
              <a:rPr lang="en-US" dirty="0"/>
              <a:t> </a:t>
            </a:r>
            <a:r>
              <a:rPr lang="en-US" dirty="0" err="1"/>
              <a:t>wojny</a:t>
            </a:r>
            <a:r>
              <a:rPr lang="en-US" dirty="0"/>
              <a:t> o rest </a:t>
            </a:r>
            <a:r>
              <a:rPr lang="en-US" dirty="0" err="1"/>
              <a:t>sa</a:t>
            </a:r>
            <a:r>
              <a:rPr lang="en-US" dirty="0"/>
              <a:t> bez </a:t>
            </a:r>
            <a:r>
              <a:rPr lang="en-US" dirty="0" err="1"/>
              <a:t>sensu</a:t>
            </a:r>
            <a:r>
              <a:rPr lang="en-US" dirty="0"/>
              <a:t> :D</a:t>
            </a:r>
          </a:p>
          <a:p>
            <a:r>
              <a:rPr lang="en-US" dirty="0" err="1"/>
              <a:t>Wykorzystuje</a:t>
            </a:r>
            <a:r>
              <a:rPr lang="en-US" dirty="0"/>
              <a:t> </a:t>
            </a:r>
            <a:r>
              <a:rPr lang="en-US" dirty="0" err="1"/>
              <a:t>sie</a:t>
            </a:r>
            <a:r>
              <a:rPr lang="en-US" dirty="0"/>
              <a:t> HTTP ale to z </a:t>
            </a:r>
            <a:r>
              <a:rPr lang="en-US" dirty="0" err="1"/>
              <a:t>wygody</a:t>
            </a:r>
            <a:r>
              <a:rPr lang="en-US" dirty="0"/>
              <a:t> </a:t>
            </a:r>
            <a:r>
              <a:rPr lang="en-US" dirty="0" err="1"/>
              <a:t>porownania</a:t>
            </a:r>
            <a:r>
              <a:rPr lang="en-US" dirty="0"/>
              <a:t>. Ale </a:t>
            </a:r>
            <a:r>
              <a:rPr lang="en-US" dirty="0" err="1"/>
              <a:t>nie</a:t>
            </a:r>
            <a:r>
              <a:rPr lang="en-US" dirty="0"/>
              <a:t> </a:t>
            </a:r>
            <a:r>
              <a:rPr lang="en-US" dirty="0" err="1"/>
              <a:t>dlatego</a:t>
            </a:r>
            <a:r>
              <a:rPr lang="en-US" dirty="0"/>
              <a:t> </a:t>
            </a:r>
            <a:r>
              <a:rPr lang="en-US" dirty="0" err="1"/>
              <a:t>ze</a:t>
            </a:r>
            <a:r>
              <a:rPr lang="en-US" dirty="0"/>
              <a:t> </a:t>
            </a:r>
            <a:r>
              <a:rPr lang="en-US" dirty="0" err="1"/>
              <a:t>tak</a:t>
            </a:r>
            <a:r>
              <a:rPr lang="en-US" dirty="0"/>
              <a:t> ma </a:t>
            </a:r>
            <a:r>
              <a:rPr lang="en-US" dirty="0" err="1"/>
              <a:t>byc</a:t>
            </a: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3677866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One </a:t>
            </a:r>
            <a:r>
              <a:rPr lang="pl-PL" dirty="0" err="1"/>
              <a:t>way</a:t>
            </a:r>
            <a:r>
              <a:rPr lang="pl-PL" dirty="0"/>
              <a:t> </a:t>
            </a:r>
            <a:r>
              <a:rPr lang="pl-PL" dirty="0" err="1"/>
              <a:t>or</a:t>
            </a:r>
            <a:r>
              <a:rPr lang="pl-PL" dirty="0"/>
              <a:t> </a:t>
            </a:r>
            <a:r>
              <a:rPr lang="pl-PL" dirty="0" err="1"/>
              <a:t>two</a:t>
            </a:r>
            <a:r>
              <a:rPr lang="pl-PL" dirty="0"/>
              <a:t> </a:t>
            </a:r>
            <a:r>
              <a:rPr lang="pl-PL" dirty="0" err="1"/>
              <a:t>way</a:t>
            </a:r>
            <a:r>
              <a:rPr lang="pl-PL" dirty="0"/>
              <a:t> streaming</a:t>
            </a: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1337096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21</a:t>
            </a:fld>
            <a:endParaRPr lang="en-US"/>
          </a:p>
        </p:txBody>
      </p:sp>
    </p:spTree>
    <p:extLst>
      <p:ext uri="{BB962C8B-B14F-4D97-AF65-F5344CB8AC3E}">
        <p14:creationId xmlns:p14="http://schemas.microsoft.com/office/powerpoint/2010/main" val="609274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22</a:t>
            </a:fld>
            <a:endParaRPr lang="en-US"/>
          </a:p>
        </p:txBody>
      </p:sp>
    </p:spTree>
    <p:extLst>
      <p:ext uri="{BB962C8B-B14F-4D97-AF65-F5344CB8AC3E}">
        <p14:creationId xmlns:p14="http://schemas.microsoft.com/office/powerpoint/2010/main" val="1454952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29</a:t>
            </a:fld>
            <a:endParaRPr lang="en-US"/>
          </a:p>
        </p:txBody>
      </p:sp>
    </p:spTree>
    <p:extLst>
      <p:ext uri="{BB962C8B-B14F-4D97-AF65-F5344CB8AC3E}">
        <p14:creationId xmlns:p14="http://schemas.microsoft.com/office/powerpoint/2010/main" val="13166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31</a:t>
            </a:fld>
            <a:endParaRPr lang="en-US"/>
          </a:p>
        </p:txBody>
      </p:sp>
    </p:spTree>
    <p:extLst>
      <p:ext uri="{BB962C8B-B14F-4D97-AF65-F5344CB8AC3E}">
        <p14:creationId xmlns:p14="http://schemas.microsoft.com/office/powerpoint/2010/main" val="1360596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https://devblogs.microsoft.com/odata/experimenting-with-odata-in-asp-net-core-3-1/</a:t>
            </a: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33</a:t>
            </a:fld>
            <a:endParaRPr lang="en-US"/>
          </a:p>
        </p:txBody>
      </p:sp>
    </p:spTree>
    <p:extLst>
      <p:ext uri="{BB962C8B-B14F-4D97-AF65-F5344CB8AC3E}">
        <p14:creationId xmlns:p14="http://schemas.microsoft.com/office/powerpoint/2010/main" val="3198316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https://devblogs.microsoft.com/odata/experimenting-with-odata-in-asp-net-core-3-1/</a:t>
            </a: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35</a:t>
            </a:fld>
            <a:endParaRPr lang="en-US"/>
          </a:p>
        </p:txBody>
      </p:sp>
    </p:spTree>
    <p:extLst>
      <p:ext uri="{BB962C8B-B14F-4D97-AF65-F5344CB8AC3E}">
        <p14:creationId xmlns:p14="http://schemas.microsoft.com/office/powerpoint/2010/main" val="3198316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RDA – remote data access – client </a:t>
            </a:r>
            <a:r>
              <a:rPr lang="en-US" dirty="0" err="1"/>
              <a:t>quering</a:t>
            </a:r>
            <a:r>
              <a:rPr lang="en-US" dirty="0"/>
              <a:t> interface</a:t>
            </a:r>
          </a:p>
          <a:p>
            <a:r>
              <a:rPr lang="en-US" dirty="0"/>
              <a:t>XML-RPC – </a:t>
            </a:r>
            <a:r>
              <a:rPr lang="en-US" dirty="0" err="1"/>
              <a:t>formalna</a:t>
            </a:r>
            <a:r>
              <a:rPr lang="en-US" dirty="0"/>
              <a:t> </a:t>
            </a:r>
            <a:r>
              <a:rPr lang="en-US" dirty="0" err="1"/>
              <a:t>specyfikacja</a:t>
            </a:r>
            <a:r>
              <a:rPr lang="en-US" dirty="0"/>
              <a:t> </a:t>
            </a:r>
            <a:r>
              <a:rPr lang="en-US" dirty="0" err="1"/>
              <a:t>oparta</a:t>
            </a:r>
            <a:r>
              <a:rPr lang="en-US" dirty="0"/>
              <a:t> o XML od </a:t>
            </a:r>
            <a:r>
              <a:rPr lang="en-US" dirty="0" err="1"/>
              <a:t>Microsoftu</a:t>
            </a:r>
            <a:endParaRPr lang="en-US" dirty="0"/>
          </a:p>
          <a:p>
            <a:endParaRPr lang="en-US" dirty="0"/>
          </a:p>
          <a:p>
            <a:r>
              <a:rPr lang="en-US" b="1" i="0" dirty="0">
                <a:solidFill>
                  <a:srgbClr val="202122"/>
                </a:solidFill>
                <a:effectLst/>
                <a:latin typeface="Arial" panose="020B0604020202020204" pitchFamily="34" charset="0"/>
              </a:rPr>
              <a:t>Common Object Request Broker Architecture</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CORBA</a:t>
            </a:r>
            <a:r>
              <a:rPr lang="en-US" b="0" i="0" dirty="0">
                <a:solidFill>
                  <a:srgbClr val="202122"/>
                </a:solidFill>
                <a:effectLst/>
                <a:latin typeface="Arial" panose="020B0604020202020204" pitchFamily="34" charset="0"/>
              </a:rPr>
              <a:t>) is a </a:t>
            </a:r>
            <a:r>
              <a:rPr lang="en-US" b="0" i="0" u="none" strike="noStrike" dirty="0">
                <a:solidFill>
                  <a:srgbClr val="0B0080"/>
                </a:solidFill>
                <a:effectLst/>
                <a:latin typeface="Arial" panose="020B0604020202020204" pitchFamily="34" charset="0"/>
                <a:hlinkClick r:id="rId3" tooltip="Standardization"/>
              </a:rPr>
              <a:t>standard</a:t>
            </a:r>
            <a:r>
              <a:rPr lang="en-US" b="0" i="0" dirty="0">
                <a:solidFill>
                  <a:srgbClr val="202122"/>
                </a:solidFill>
                <a:effectLst/>
                <a:latin typeface="Arial" panose="020B0604020202020204" pitchFamily="34" charset="0"/>
              </a:rPr>
              <a:t> defined by the </a:t>
            </a:r>
            <a:r>
              <a:rPr lang="en-US" b="0" i="0" u="none" strike="noStrike" dirty="0">
                <a:solidFill>
                  <a:srgbClr val="0B0080"/>
                </a:solidFill>
                <a:effectLst/>
                <a:latin typeface="Arial" panose="020B0604020202020204" pitchFamily="34" charset="0"/>
                <a:hlinkClick r:id="rId4" tooltip="Object Management Group"/>
              </a:rPr>
              <a:t>Object Management Group</a:t>
            </a:r>
            <a:r>
              <a:rPr lang="en-US" b="0" i="0" dirty="0">
                <a:solidFill>
                  <a:srgbClr val="202122"/>
                </a:solidFill>
                <a:effectLst/>
                <a:latin typeface="Arial" panose="020B0604020202020204" pitchFamily="34" charset="0"/>
              </a:rPr>
              <a:t> (OMG) designed to facilitate the communication of systems that are deployed on diverse platforms. CORBA enables collaboration between systems on different operating systems, </a:t>
            </a:r>
            <a:r>
              <a:rPr lang="en-US" b="0" i="0" u="none" strike="noStrike" dirty="0">
                <a:solidFill>
                  <a:srgbClr val="0B0080"/>
                </a:solidFill>
                <a:effectLst/>
                <a:latin typeface="Arial" panose="020B0604020202020204" pitchFamily="34" charset="0"/>
                <a:hlinkClick r:id="rId5" tooltip="Programming language"/>
              </a:rPr>
              <a:t>programming languages</a:t>
            </a:r>
            <a:r>
              <a:rPr lang="en-US" b="0" i="0" dirty="0">
                <a:solidFill>
                  <a:srgbClr val="202122"/>
                </a:solidFill>
                <a:effectLst/>
                <a:latin typeface="Arial" panose="020B0604020202020204" pitchFamily="34" charset="0"/>
              </a:rPr>
              <a:t>, and computing hardware. CORBA uses an object-oriented model although the systems that use the CORBA do not have to be object-oriented. CORBA is an example of the </a:t>
            </a:r>
            <a:r>
              <a:rPr lang="en-US" b="0" i="0" u="none" strike="noStrike" dirty="0">
                <a:solidFill>
                  <a:srgbClr val="0B0080"/>
                </a:solidFill>
                <a:effectLst/>
                <a:latin typeface="Arial" panose="020B0604020202020204" pitchFamily="34" charset="0"/>
                <a:hlinkClick r:id="rId6" tooltip="Distributed object"/>
              </a:rPr>
              <a:t>distributed object</a:t>
            </a:r>
            <a:r>
              <a:rPr lang="en-US" b="0" i="0" dirty="0">
                <a:solidFill>
                  <a:srgbClr val="202122"/>
                </a:solidFill>
                <a:effectLst/>
                <a:latin typeface="Arial" panose="020B0604020202020204" pitchFamily="34" charset="0"/>
              </a:rPr>
              <a:t> paradigm.</a:t>
            </a: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a:t>
            </a:fld>
            <a:endParaRPr lang="en-US"/>
          </a:p>
        </p:txBody>
      </p:sp>
    </p:spTree>
    <p:extLst>
      <p:ext uri="{BB962C8B-B14F-4D97-AF65-F5344CB8AC3E}">
        <p14:creationId xmlns:p14="http://schemas.microsoft.com/office/powerpoint/2010/main" val="1300379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RPC – </a:t>
            </a:r>
            <a:r>
              <a:rPr lang="en-US" dirty="0" err="1"/>
              <a:t>pierwsza</a:t>
            </a:r>
            <a:r>
              <a:rPr lang="en-US" dirty="0"/>
              <a:t> </a:t>
            </a:r>
            <a:r>
              <a:rPr lang="en-US" dirty="0" err="1"/>
              <a:t>implementacja</a:t>
            </a:r>
            <a:r>
              <a:rPr lang="en-US" dirty="0"/>
              <a:t> 81, ale concept </a:t>
            </a:r>
            <a:r>
              <a:rPr lang="en-US" dirty="0" err="1"/>
              <a:t>pojawil</a:t>
            </a:r>
            <a:r>
              <a:rPr lang="en-US" dirty="0"/>
              <a:t> </a:t>
            </a:r>
            <a:r>
              <a:rPr lang="en-US" dirty="0" err="1"/>
              <a:t>sie</a:t>
            </a:r>
            <a:r>
              <a:rPr lang="en-US" dirty="0"/>
              <a:t> w </a:t>
            </a:r>
            <a:r>
              <a:rPr lang="en-US" dirty="0" err="1"/>
              <a:t>latach</a:t>
            </a:r>
            <a:r>
              <a:rPr lang="en-US" dirty="0"/>
              <a:t> 70</a:t>
            </a:r>
          </a:p>
          <a:p>
            <a:r>
              <a:rPr lang="en-US" dirty="0"/>
              <a:t>SOAP – </a:t>
            </a:r>
            <a:r>
              <a:rPr lang="en-US" dirty="0" err="1"/>
              <a:t>implementacja</a:t>
            </a:r>
            <a:r>
              <a:rPr lang="en-US" dirty="0"/>
              <a:t> SOA (</a:t>
            </a:r>
            <a:r>
              <a:rPr lang="en-US" dirty="0" err="1"/>
              <a:t>nadal</a:t>
            </a:r>
            <a:r>
              <a:rPr lang="en-US" dirty="0"/>
              <a:t> </a:t>
            </a:r>
            <a:r>
              <a:rPr lang="en-US" dirty="0" err="1"/>
              <a:t>oparta</a:t>
            </a:r>
            <a:r>
              <a:rPr lang="en-US" dirty="0"/>
              <a:t> o </a:t>
            </a:r>
            <a:r>
              <a:rPr lang="en-US" dirty="0" err="1"/>
              <a:t>zasady</a:t>
            </a:r>
            <a:r>
              <a:rPr lang="en-US" dirty="0"/>
              <a:t> </a:t>
            </a:r>
            <a:r>
              <a:rPr lang="en-US" dirty="0" err="1"/>
              <a:t>rpc</a:t>
            </a:r>
            <a:r>
              <a:rPr lang="en-US" dirty="0"/>
              <a:t> -&gt; </a:t>
            </a:r>
            <a:r>
              <a:rPr lang="en-US" dirty="0" err="1"/>
              <a:t>bardzo</a:t>
            </a:r>
            <a:r>
              <a:rPr lang="en-US" dirty="0"/>
              <a:t> </a:t>
            </a:r>
            <a:r>
              <a:rPr lang="en-US" dirty="0" err="1"/>
              <a:t>silne</a:t>
            </a:r>
            <a:r>
              <a:rPr lang="en-US" dirty="0"/>
              <a:t> </a:t>
            </a:r>
            <a:r>
              <a:rPr lang="en-US" dirty="0" err="1"/>
              <a:t>wymuszanie</a:t>
            </a:r>
            <a:r>
              <a:rPr lang="en-US" dirty="0"/>
              <a:t> </a:t>
            </a:r>
            <a:r>
              <a:rPr lang="en-US" dirty="0" err="1"/>
              <a:t>kontraktow</a:t>
            </a:r>
            <a:r>
              <a:rPr lang="en-US" dirty="0"/>
              <a:t>. </a:t>
            </a:r>
          </a:p>
          <a:p>
            <a:r>
              <a:rPr lang="en-US" dirty="0"/>
              <a:t>           SOAP </a:t>
            </a:r>
            <a:r>
              <a:rPr lang="en-US" dirty="0" err="1"/>
              <a:t>mial</a:t>
            </a:r>
            <a:r>
              <a:rPr lang="en-US" dirty="0"/>
              <a:t> </a:t>
            </a:r>
            <a:r>
              <a:rPr lang="en-US" dirty="0" err="1"/>
              <a:t>byc</a:t>
            </a:r>
            <a:r>
              <a:rPr lang="en-US" dirty="0"/>
              <a:t> </a:t>
            </a:r>
            <a:r>
              <a:rPr lang="en-US" dirty="0" err="1"/>
              <a:t>uniwersalny</a:t>
            </a:r>
            <a:r>
              <a:rPr lang="en-US" dirty="0"/>
              <a:t>, ale </a:t>
            </a:r>
            <a:r>
              <a:rPr lang="en-US" dirty="0" err="1"/>
              <a:t>nikt</a:t>
            </a:r>
            <a:r>
              <a:rPr lang="en-US" dirty="0"/>
              <a:t> </a:t>
            </a:r>
            <a:r>
              <a:rPr lang="en-US" dirty="0" err="1"/>
              <a:t>nie</a:t>
            </a:r>
            <a:r>
              <a:rPr lang="en-US" dirty="0"/>
              <a:t> </a:t>
            </a:r>
            <a:r>
              <a:rPr lang="en-US" dirty="0" err="1"/>
              <a:t>chcial</a:t>
            </a:r>
            <a:r>
              <a:rPr lang="en-US" dirty="0"/>
              <a:t> go </a:t>
            </a:r>
            <a:r>
              <a:rPr lang="en-US" dirty="0" err="1"/>
              <a:t>zaimplementowac</a:t>
            </a:r>
            <a:r>
              <a:rPr lang="en-US" dirty="0"/>
              <a:t> u </a:t>
            </a:r>
            <a:r>
              <a:rPr lang="en-US" dirty="0" err="1"/>
              <a:t>siebie</a:t>
            </a:r>
            <a:r>
              <a:rPr lang="en-US" dirty="0"/>
              <a:t> I </a:t>
            </a:r>
            <a:r>
              <a:rPr lang="en-US" dirty="0" err="1"/>
              <a:t>komunikacja</a:t>
            </a:r>
            <a:r>
              <a:rPr lang="en-US" dirty="0"/>
              <a:t> </a:t>
            </a:r>
            <a:r>
              <a:rPr lang="en-US" dirty="0" err="1"/>
              <a:t>miedzy</a:t>
            </a:r>
            <a:r>
              <a:rPr lang="en-US" dirty="0"/>
              <a:t> </a:t>
            </a:r>
            <a:r>
              <a:rPr lang="en-US" dirty="0" err="1"/>
              <a:t>roznymi</a:t>
            </a:r>
            <a:r>
              <a:rPr lang="en-US" dirty="0"/>
              <a:t> </a:t>
            </a:r>
            <a:r>
              <a:rPr lang="en-US" dirty="0" err="1"/>
              <a:t>serwisami</a:t>
            </a:r>
            <a:r>
              <a:rPr lang="en-US" dirty="0"/>
              <a:t> </a:t>
            </a:r>
            <a:r>
              <a:rPr lang="en-US" dirty="0" err="1"/>
              <a:t>nie</a:t>
            </a:r>
            <a:r>
              <a:rPr lang="en-US" dirty="0"/>
              <a:t> </a:t>
            </a:r>
            <a:r>
              <a:rPr lang="en-US" dirty="0" err="1"/>
              <a:t>byla</a:t>
            </a:r>
            <a:r>
              <a:rPr lang="en-US" dirty="0"/>
              <a:t> </a:t>
            </a:r>
            <a:r>
              <a:rPr lang="en-US" dirty="0" err="1"/>
              <a:t>prosta</a:t>
            </a:r>
            <a:r>
              <a:rPr lang="en-US" dirty="0"/>
              <a:t>. </a:t>
            </a:r>
          </a:p>
          <a:p>
            <a:r>
              <a:rPr lang="en-US" dirty="0"/>
              <a:t>           </a:t>
            </a:r>
            <a:r>
              <a:rPr lang="en-US" dirty="0" err="1"/>
              <a:t>potrzebna</a:t>
            </a:r>
            <a:r>
              <a:rPr lang="en-US" dirty="0"/>
              <a:t> </a:t>
            </a:r>
            <a:r>
              <a:rPr lang="en-US" dirty="0" err="1"/>
              <a:t>byla</a:t>
            </a:r>
            <a:r>
              <a:rPr lang="en-US" dirty="0"/>
              <a:t> </a:t>
            </a:r>
            <a:r>
              <a:rPr lang="en-US" dirty="0" err="1"/>
              <a:t>reczna</a:t>
            </a:r>
            <a:r>
              <a:rPr lang="en-US" dirty="0"/>
              <a:t> </a:t>
            </a:r>
            <a:r>
              <a:rPr lang="en-US" dirty="0" err="1"/>
              <a:t>implementacja</a:t>
            </a:r>
            <a:r>
              <a:rPr lang="en-US" dirty="0"/>
              <a:t> </a:t>
            </a:r>
            <a:r>
              <a:rPr lang="en-US" dirty="0" err="1"/>
              <a:t>koperty</a:t>
            </a:r>
            <a:r>
              <a:rPr lang="en-US" dirty="0"/>
              <a:t> </a:t>
            </a:r>
            <a:r>
              <a:rPr lang="en-US" dirty="0" err="1"/>
              <a:t>komunikacyjnej</a:t>
            </a:r>
            <a:r>
              <a:rPr lang="en-US" dirty="0"/>
              <a:t> XML </a:t>
            </a:r>
            <a:r>
              <a:rPr lang="en-US" dirty="0" err="1"/>
              <a:t>ktora</a:t>
            </a:r>
            <a:r>
              <a:rPr lang="en-US" dirty="0"/>
              <a:t> </a:t>
            </a:r>
            <a:r>
              <a:rPr lang="en-US" dirty="0" err="1"/>
              <a:t>byla</a:t>
            </a:r>
            <a:r>
              <a:rPr lang="en-US" dirty="0"/>
              <a:t> </a:t>
            </a:r>
            <a:r>
              <a:rPr lang="en-US" dirty="0" err="1"/>
              <a:t>ogromna</a:t>
            </a:r>
            <a:r>
              <a:rPr lang="en-US" dirty="0"/>
              <a:t> I </a:t>
            </a:r>
            <a:r>
              <a:rPr lang="en-US" dirty="0" err="1"/>
              <a:t>skomplikowana</a:t>
            </a:r>
            <a:endParaRPr lang="en-US" dirty="0"/>
          </a:p>
          <a:p>
            <a:r>
              <a:rPr lang="en-US" dirty="0"/>
              <a:t>REST – Roy </a:t>
            </a:r>
            <a:r>
              <a:rPr lang="en-US" dirty="0" err="1"/>
              <a:t>Filding</a:t>
            </a:r>
            <a:r>
              <a:rPr lang="en-US" dirty="0"/>
              <a:t> w 2000 </a:t>
            </a:r>
            <a:r>
              <a:rPr lang="en-US" dirty="0" err="1"/>
              <a:t>roku</a:t>
            </a:r>
            <a:r>
              <a:rPr lang="en-US" dirty="0"/>
              <a:t> </a:t>
            </a:r>
            <a:r>
              <a:rPr lang="en-US" dirty="0" err="1"/>
              <a:t>napisal</a:t>
            </a:r>
            <a:r>
              <a:rPr lang="en-US" dirty="0"/>
              <a:t> </a:t>
            </a:r>
            <a:r>
              <a:rPr lang="en-US" dirty="0" err="1"/>
              <a:t>prace</a:t>
            </a:r>
            <a:r>
              <a:rPr lang="en-US" dirty="0"/>
              <a:t> o </a:t>
            </a:r>
            <a:r>
              <a:rPr lang="en-US" dirty="0" err="1"/>
              <a:t>tym</a:t>
            </a:r>
            <a:r>
              <a:rPr lang="en-US" dirty="0"/>
              <a:t> </a:t>
            </a:r>
            <a:r>
              <a:rPr lang="en-US" dirty="0" err="1"/>
              <a:t>jak</a:t>
            </a:r>
            <a:r>
              <a:rPr lang="en-US" dirty="0"/>
              <a:t> </a:t>
            </a:r>
            <a:r>
              <a:rPr lang="en-US" dirty="0" err="1"/>
              <a:t>budowac</a:t>
            </a:r>
            <a:r>
              <a:rPr lang="en-US" dirty="0"/>
              <a:t> API </a:t>
            </a:r>
            <a:r>
              <a:rPr lang="en-US" dirty="0" err="1"/>
              <a:t>ktore</a:t>
            </a:r>
            <a:r>
              <a:rPr lang="en-US" dirty="0"/>
              <a:t> </a:t>
            </a:r>
            <a:r>
              <a:rPr lang="en-US" dirty="0" err="1"/>
              <a:t>zyly</a:t>
            </a:r>
            <a:r>
              <a:rPr lang="en-US" dirty="0"/>
              <a:t> by w </a:t>
            </a:r>
            <a:r>
              <a:rPr lang="en-US" dirty="0" err="1"/>
              <a:t>harmoni</a:t>
            </a:r>
            <a:r>
              <a:rPr lang="en-US" dirty="0"/>
              <a:t> z </a:t>
            </a:r>
            <a:r>
              <a:rPr lang="en-US" dirty="0" err="1"/>
              <a:t>tym</a:t>
            </a:r>
            <a:r>
              <a:rPr lang="en-US" dirty="0"/>
              <a:t> </a:t>
            </a:r>
            <a:r>
              <a:rPr lang="en-US" dirty="0" err="1"/>
              <a:t>jak</a:t>
            </a:r>
            <a:r>
              <a:rPr lang="en-US" dirty="0"/>
              <a:t> </a:t>
            </a:r>
            <a:r>
              <a:rPr lang="en-US" dirty="0" err="1"/>
              <a:t>dziala</a:t>
            </a:r>
            <a:r>
              <a:rPr lang="en-US" dirty="0"/>
              <a:t> web I HTTP</a:t>
            </a:r>
          </a:p>
          <a:p>
            <a:r>
              <a:rPr lang="en-US" dirty="0"/>
              <a:t>REST I SOAP </a:t>
            </a:r>
            <a:r>
              <a:rPr lang="en-US" dirty="0" err="1"/>
              <a:t>przez</a:t>
            </a:r>
            <a:r>
              <a:rPr lang="en-US" dirty="0"/>
              <a:t> pare </a:t>
            </a:r>
            <a:r>
              <a:rPr lang="en-US" dirty="0" err="1"/>
              <a:t>lat</a:t>
            </a:r>
            <a:r>
              <a:rPr lang="en-US" dirty="0"/>
              <a:t> </a:t>
            </a:r>
            <a:r>
              <a:rPr lang="en-US" dirty="0" err="1"/>
              <a:t>rownolegle</a:t>
            </a:r>
            <a:r>
              <a:rPr lang="en-US" dirty="0"/>
              <a:t> </a:t>
            </a:r>
            <a:r>
              <a:rPr lang="en-US" dirty="0" err="1"/>
              <a:t>sie</a:t>
            </a:r>
            <a:r>
              <a:rPr lang="en-US" dirty="0"/>
              <a:t> </a:t>
            </a:r>
            <a:r>
              <a:rPr lang="en-US" dirty="0" err="1"/>
              <a:t>sprawdzaly</a:t>
            </a:r>
            <a:endParaRPr lang="en-US" dirty="0"/>
          </a:p>
          <a:p>
            <a:r>
              <a:rPr lang="en-US" dirty="0"/>
              <a:t>      Ale </a:t>
            </a:r>
            <a:r>
              <a:rPr lang="en-US" dirty="0" err="1"/>
              <a:t>powoli</a:t>
            </a:r>
            <a:r>
              <a:rPr lang="en-US" dirty="0"/>
              <a:t> Soap </a:t>
            </a:r>
            <a:r>
              <a:rPr lang="en-US" dirty="0" err="1"/>
              <a:t>tracil</a:t>
            </a:r>
            <a:r>
              <a:rPr lang="en-US" dirty="0"/>
              <a:t> </a:t>
            </a:r>
            <a:r>
              <a:rPr lang="en-US" dirty="0" err="1"/>
              <a:t>na</a:t>
            </a:r>
            <a:r>
              <a:rPr lang="en-US" dirty="0"/>
              <a:t> </a:t>
            </a:r>
            <a:r>
              <a:rPr lang="en-US" dirty="0" err="1"/>
              <a:t>popularnosci</a:t>
            </a:r>
            <a:r>
              <a:rPr lang="en-US" dirty="0"/>
              <a:t> </a:t>
            </a:r>
            <a:r>
              <a:rPr lang="en-US" dirty="0" err="1"/>
              <a:t>na</a:t>
            </a:r>
            <a:r>
              <a:rPr lang="en-US" dirty="0"/>
              <a:t> </a:t>
            </a:r>
            <a:r>
              <a:rPr lang="en-US" dirty="0" err="1"/>
              <a:t>rzecz</a:t>
            </a:r>
            <a:r>
              <a:rPr lang="en-US" dirty="0"/>
              <a:t> </a:t>
            </a:r>
            <a:r>
              <a:rPr lang="en-US" dirty="0" err="1"/>
              <a:t>RESTa</a:t>
            </a:r>
            <a:r>
              <a:rPr lang="en-US" dirty="0"/>
              <a:t> . </a:t>
            </a:r>
            <a:r>
              <a:rPr lang="en-US" dirty="0" err="1"/>
              <a:t>Wlasciwie</a:t>
            </a:r>
            <a:r>
              <a:rPr lang="en-US" dirty="0"/>
              <a:t> </a:t>
            </a:r>
            <a:r>
              <a:rPr lang="en-US" dirty="0" err="1"/>
              <a:t>gdy</a:t>
            </a:r>
            <a:r>
              <a:rPr lang="en-US" dirty="0"/>
              <a:t> Fb I Twitter </a:t>
            </a:r>
            <a:r>
              <a:rPr lang="en-US" dirty="0" err="1"/>
              <a:t>wypuscily</a:t>
            </a:r>
            <a:r>
              <a:rPr lang="en-US" dirty="0"/>
              <a:t> </a:t>
            </a:r>
            <a:r>
              <a:rPr lang="en-US" dirty="0" err="1"/>
              <a:t>swoje</a:t>
            </a:r>
            <a:r>
              <a:rPr lang="en-US" dirty="0"/>
              <a:t> API </a:t>
            </a:r>
            <a:r>
              <a:rPr lang="en-US" dirty="0" err="1"/>
              <a:t>jako</a:t>
            </a:r>
            <a:r>
              <a:rPr lang="en-US" dirty="0"/>
              <a:t> REST. To </a:t>
            </a:r>
            <a:r>
              <a:rPr lang="en-US" dirty="0" err="1"/>
              <a:t>bylo</a:t>
            </a:r>
            <a:r>
              <a:rPr lang="en-US" dirty="0"/>
              <a:t> </a:t>
            </a:r>
            <a:r>
              <a:rPr lang="en-US" dirty="0" err="1"/>
              <a:t>duzym</a:t>
            </a:r>
            <a:r>
              <a:rPr lang="en-US" dirty="0"/>
              <a:t> </a:t>
            </a:r>
            <a:r>
              <a:rPr lang="en-US" dirty="0" err="1"/>
              <a:t>punktem</a:t>
            </a:r>
            <a:r>
              <a:rPr lang="en-US" dirty="0"/>
              <a:t> </a:t>
            </a:r>
            <a:r>
              <a:rPr lang="en-US" dirty="0" err="1"/>
              <a:t>zwrotnym</a:t>
            </a:r>
            <a:r>
              <a:rPr lang="en-US" dirty="0"/>
              <a:t> </a:t>
            </a:r>
            <a:r>
              <a:rPr lang="en-US" dirty="0" err="1"/>
              <a:t>dla</a:t>
            </a:r>
            <a:r>
              <a:rPr lang="en-US" dirty="0"/>
              <a:t> RESTA</a:t>
            </a:r>
          </a:p>
          <a:p>
            <a:endParaRPr lang="en-US" dirty="0"/>
          </a:p>
          <a:p>
            <a:r>
              <a:rPr lang="en-US" dirty="0"/>
              <a:t>-&gt; to </a:t>
            </a:r>
            <a:r>
              <a:rPr lang="en-US" dirty="0" err="1"/>
              <a:t>byl</a:t>
            </a:r>
            <a:r>
              <a:rPr lang="en-US" dirty="0"/>
              <a:t> </a:t>
            </a:r>
            <a:r>
              <a:rPr lang="en-US" dirty="0" err="1"/>
              <a:t>czas</a:t>
            </a:r>
            <a:r>
              <a:rPr lang="en-US" dirty="0"/>
              <a:t> </a:t>
            </a:r>
            <a:r>
              <a:rPr lang="en-US" dirty="0" err="1"/>
              <a:t>gdy</a:t>
            </a:r>
            <a:r>
              <a:rPr lang="en-US" dirty="0"/>
              <a:t> </a:t>
            </a:r>
            <a:r>
              <a:rPr lang="en-US" dirty="0" err="1"/>
              <a:t>api</a:t>
            </a:r>
            <a:r>
              <a:rPr lang="en-US" dirty="0"/>
              <a:t> </a:t>
            </a:r>
            <a:r>
              <a:rPr lang="en-US" dirty="0" err="1"/>
              <a:t>powstawalo</a:t>
            </a:r>
            <a:r>
              <a:rPr lang="en-US" dirty="0"/>
              <a:t> </a:t>
            </a:r>
            <a:r>
              <a:rPr lang="en-US" dirty="0" err="1"/>
              <a:t>dla</a:t>
            </a:r>
            <a:r>
              <a:rPr lang="en-US" dirty="0"/>
              <a:t> </a:t>
            </a:r>
            <a:r>
              <a:rPr lang="en-US" dirty="0" err="1"/>
              <a:t>jednego</a:t>
            </a:r>
            <a:r>
              <a:rPr lang="en-US" dirty="0"/>
              <a:t> </a:t>
            </a:r>
            <a:r>
              <a:rPr lang="en-US" dirty="0" err="1"/>
              <a:t>klienta</a:t>
            </a:r>
            <a:r>
              <a:rPr lang="en-US" dirty="0"/>
              <a: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3641607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2005 JSON </a:t>
            </a:r>
            <a:r>
              <a:rPr lang="en-US" dirty="0" err="1"/>
              <a:t>bierze</a:t>
            </a:r>
            <a:r>
              <a:rPr lang="en-US" dirty="0"/>
              <a:t> gore </a:t>
            </a:r>
            <a:r>
              <a:rPr lang="en-US" dirty="0" err="1"/>
              <a:t>nad</a:t>
            </a:r>
            <a:r>
              <a:rPr lang="en-US" dirty="0"/>
              <a:t> </a:t>
            </a:r>
            <a:r>
              <a:rPr lang="en-US" dirty="0" err="1"/>
              <a:t>XMLem</a:t>
            </a:r>
            <a:endParaRPr lang="en-US" dirty="0"/>
          </a:p>
          <a:p>
            <a:r>
              <a:rPr lang="en-US" dirty="0"/>
              <a:t>A w 2007 Microsoft </a:t>
            </a:r>
            <a:r>
              <a:rPr lang="en-US" dirty="0" err="1"/>
              <a:t>powraca</a:t>
            </a:r>
            <a:r>
              <a:rPr lang="en-US" dirty="0"/>
              <a:t> do </a:t>
            </a:r>
            <a:r>
              <a:rPr lang="en-US" dirty="0" err="1"/>
              <a:t>koncepcji</a:t>
            </a:r>
            <a:r>
              <a:rPr lang="en-US" dirty="0"/>
              <a:t> RDA I </a:t>
            </a:r>
            <a:r>
              <a:rPr lang="en-US" dirty="0" err="1"/>
              <a:t>wypuszcza</a:t>
            </a:r>
            <a:r>
              <a:rPr lang="en-US" dirty="0"/>
              <a:t> </a:t>
            </a:r>
            <a:r>
              <a:rPr lang="en-US" dirty="0" err="1"/>
              <a:t>oData</a:t>
            </a:r>
            <a:r>
              <a:rPr lang="en-US" dirty="0"/>
              <a:t> </a:t>
            </a:r>
            <a:r>
              <a:rPr lang="en-US" dirty="0" err="1"/>
              <a:t>ktore</a:t>
            </a:r>
            <a:r>
              <a:rPr lang="en-US" dirty="0"/>
              <a:t> jest </a:t>
            </a:r>
            <a:r>
              <a:rPr lang="en-US" dirty="0" err="1"/>
              <a:t>jezykiem</a:t>
            </a:r>
            <a:r>
              <a:rPr lang="en-US" dirty="0"/>
              <a:t> </a:t>
            </a:r>
            <a:r>
              <a:rPr lang="en-US" dirty="0" err="1"/>
              <a:t>zapytan</a:t>
            </a:r>
            <a:r>
              <a:rPr lang="en-US" dirty="0"/>
              <a:t> od </a:t>
            </a:r>
            <a:r>
              <a:rPr lang="en-US" dirty="0" err="1"/>
              <a:t>strony</a:t>
            </a:r>
            <a:r>
              <a:rPr lang="en-US" dirty="0"/>
              <a:t> </a:t>
            </a:r>
            <a:r>
              <a:rPr lang="en-US" dirty="0" err="1"/>
              <a:t>klienta</a:t>
            </a:r>
            <a:r>
              <a:rPr lang="en-US" dirty="0"/>
              <a:t> </a:t>
            </a:r>
            <a:r>
              <a:rPr lang="en-US" dirty="0" err="1"/>
              <a:t>tlumaczonym</a:t>
            </a:r>
            <a:r>
              <a:rPr lang="en-US" dirty="0"/>
              <a:t> </a:t>
            </a:r>
            <a:r>
              <a:rPr lang="en-US" dirty="0" err="1"/>
              <a:t>bezposrednio</a:t>
            </a:r>
            <a:r>
              <a:rPr lang="en-US" dirty="0"/>
              <a:t> </a:t>
            </a:r>
            <a:r>
              <a:rPr lang="en-US" dirty="0" err="1"/>
              <a:t>na</a:t>
            </a:r>
            <a:r>
              <a:rPr lang="en-US" dirty="0"/>
              <a:t> </a:t>
            </a:r>
            <a:r>
              <a:rPr lang="en-US" dirty="0" err="1"/>
              <a:t>zapytania</a:t>
            </a:r>
            <a:r>
              <a:rPr lang="en-US" dirty="0"/>
              <a:t> do </a:t>
            </a:r>
            <a:r>
              <a:rPr lang="en-US" dirty="0" err="1"/>
              <a:t>bazy</a:t>
            </a:r>
            <a:r>
              <a:rPr lang="en-US" dirty="0"/>
              <a:t> </a:t>
            </a:r>
            <a:r>
              <a:rPr lang="en-US" dirty="0" err="1"/>
              <a:t>danych</a:t>
            </a:r>
            <a:r>
              <a:rPr lang="en-US" dirty="0"/>
              <a:t> </a:t>
            </a:r>
            <a:r>
              <a:rPr lang="en-US" dirty="0" err="1"/>
              <a:t>wykorzystujac</a:t>
            </a:r>
            <a:r>
              <a:rPr lang="en-US" dirty="0"/>
              <a:t> po </a:t>
            </a:r>
            <a:r>
              <a:rPr lang="en-US" dirty="0" err="1"/>
              <a:t>drodze</a:t>
            </a:r>
            <a:r>
              <a:rPr lang="en-US" dirty="0"/>
              <a:t> EF</a:t>
            </a:r>
          </a:p>
          <a:p>
            <a:r>
              <a:rPr lang="en-US" dirty="0"/>
              <a:t>     </a:t>
            </a:r>
            <a:r>
              <a:rPr lang="en-US" dirty="0" err="1"/>
              <a:t>oData</a:t>
            </a:r>
            <a:r>
              <a:rPr lang="en-US" dirty="0"/>
              <a:t> </a:t>
            </a:r>
            <a:r>
              <a:rPr lang="en-US" dirty="0" err="1"/>
              <a:t>oddaje</a:t>
            </a:r>
            <a:r>
              <a:rPr lang="en-US" dirty="0"/>
              <a:t> </a:t>
            </a:r>
            <a:r>
              <a:rPr lang="en-US" dirty="0" err="1"/>
              <a:t>wladze</a:t>
            </a:r>
            <a:r>
              <a:rPr lang="en-US" dirty="0"/>
              <a:t> </a:t>
            </a:r>
            <a:r>
              <a:rPr lang="en-US" dirty="0" err="1"/>
              <a:t>na</a:t>
            </a:r>
            <a:r>
              <a:rPr lang="en-US" dirty="0"/>
              <a:t> </a:t>
            </a:r>
            <a:r>
              <a:rPr lang="en-US" dirty="0" err="1"/>
              <a:t>strone</a:t>
            </a:r>
            <a:r>
              <a:rPr lang="en-US" dirty="0"/>
              <a:t> </a:t>
            </a:r>
            <a:r>
              <a:rPr lang="en-US" dirty="0" err="1"/>
              <a:t>klienta</a:t>
            </a:r>
            <a:r>
              <a:rPr lang="en-US" dirty="0"/>
              <a:t>. </a:t>
            </a:r>
            <a:r>
              <a:rPr lang="en-US" dirty="0" err="1"/>
              <a:t>Mozemy</a:t>
            </a:r>
            <a:r>
              <a:rPr lang="en-US" dirty="0"/>
              <a:t> </a:t>
            </a:r>
            <a:r>
              <a:rPr lang="en-US" dirty="0" err="1"/>
              <a:t>tworzyc</a:t>
            </a:r>
            <a:r>
              <a:rPr lang="en-US" dirty="0"/>
              <a:t> </a:t>
            </a:r>
            <a:r>
              <a:rPr lang="en-US" dirty="0" err="1"/>
              <a:t>zapytania</a:t>
            </a:r>
            <a:r>
              <a:rPr lang="en-US" dirty="0"/>
              <a:t> od </a:t>
            </a:r>
            <a:r>
              <a:rPr lang="en-US" dirty="0" err="1"/>
              <a:t>strony</a:t>
            </a:r>
            <a:r>
              <a:rPr lang="en-US" dirty="0"/>
              <a:t> </a:t>
            </a:r>
            <a:r>
              <a:rPr lang="en-US" dirty="0" err="1"/>
              <a:t>klienta</a:t>
            </a:r>
            <a:r>
              <a:rPr lang="en-US" dirty="0"/>
              <a:t> o </a:t>
            </a:r>
            <a:r>
              <a:rPr lang="en-US" dirty="0" err="1"/>
              <a:t>dane</a:t>
            </a:r>
            <a:r>
              <a:rPr lang="en-US" dirty="0"/>
              <a:t> </a:t>
            </a:r>
            <a:r>
              <a:rPr lang="en-US" dirty="0" err="1"/>
              <a:t>ktorych</a:t>
            </a:r>
            <a:r>
              <a:rPr lang="en-US" dirty="0"/>
              <a:t> </a:t>
            </a:r>
            <a:r>
              <a:rPr lang="en-US" dirty="0" err="1"/>
              <a:t>potrzebujemy</a:t>
            </a:r>
            <a:r>
              <a:rPr lang="en-US" dirty="0"/>
              <a:t>, </a:t>
            </a:r>
            <a:r>
              <a:rPr lang="en-US" dirty="0" err="1"/>
              <a:t>nie</a:t>
            </a:r>
            <a:r>
              <a:rPr lang="en-US" dirty="0"/>
              <a:t> </a:t>
            </a:r>
            <a:r>
              <a:rPr lang="en-US" dirty="0" err="1"/>
              <a:t>musimy</a:t>
            </a:r>
            <a:r>
              <a:rPr lang="en-US" dirty="0"/>
              <a:t> </a:t>
            </a:r>
            <a:r>
              <a:rPr lang="en-US" dirty="0" err="1"/>
              <a:t>sie</a:t>
            </a:r>
            <a:r>
              <a:rPr lang="en-US" dirty="0"/>
              <a:t> </a:t>
            </a:r>
            <a:r>
              <a:rPr lang="en-US" dirty="0" err="1"/>
              <a:t>trzymac</a:t>
            </a:r>
            <a:r>
              <a:rPr lang="en-US" dirty="0"/>
              <a:t> </a:t>
            </a:r>
            <a:r>
              <a:rPr lang="en-US" dirty="0" err="1"/>
              <a:t>zalozen</a:t>
            </a:r>
            <a:r>
              <a:rPr lang="en-US" dirty="0"/>
              <a:t> </a:t>
            </a:r>
            <a:r>
              <a:rPr lang="en-US" dirty="0" err="1"/>
              <a:t>RESTa</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3328836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GraphQL</a:t>
            </a:r>
            <a:r>
              <a:rPr lang="en-US" dirty="0"/>
              <a:t> – </a:t>
            </a:r>
            <a:r>
              <a:rPr lang="en-US" dirty="0" err="1"/>
              <a:t>ponownie</a:t>
            </a:r>
            <a:r>
              <a:rPr lang="en-US" dirty="0"/>
              <a:t> </a:t>
            </a:r>
            <a:r>
              <a:rPr lang="en-US" dirty="0" err="1"/>
              <a:t>oddanie</a:t>
            </a:r>
            <a:r>
              <a:rPr lang="en-US" dirty="0"/>
              <a:t> </a:t>
            </a:r>
            <a:r>
              <a:rPr lang="en-US" dirty="0" err="1"/>
              <a:t>wladzy</a:t>
            </a:r>
            <a:r>
              <a:rPr lang="en-US" dirty="0"/>
              <a:t> </a:t>
            </a:r>
            <a:r>
              <a:rPr lang="en-US" dirty="0" err="1"/>
              <a:t>na</a:t>
            </a:r>
            <a:r>
              <a:rPr lang="en-US" dirty="0"/>
              <a:t> </a:t>
            </a:r>
            <a:r>
              <a:rPr lang="en-US" dirty="0" err="1"/>
              <a:t>strone</a:t>
            </a:r>
            <a:r>
              <a:rPr lang="en-US" dirty="0"/>
              <a:t> </a:t>
            </a:r>
            <a:r>
              <a:rPr lang="en-US" dirty="0" err="1"/>
              <a:t>klienta</a:t>
            </a:r>
            <a:endParaRPr lang="en-US" dirty="0"/>
          </a:p>
          <a:p>
            <a:endParaRPr lang="en-US" dirty="0"/>
          </a:p>
          <a:p>
            <a:r>
              <a:rPr lang="en-US" dirty="0" err="1"/>
              <a:t>gRPC</a:t>
            </a:r>
            <a:r>
              <a:rPr lang="en-US" dirty="0"/>
              <a:t> – </a:t>
            </a:r>
            <a:r>
              <a:rPr lang="en-US" dirty="0" err="1"/>
              <a:t>ponownie</a:t>
            </a:r>
            <a:r>
              <a:rPr lang="en-US" dirty="0"/>
              <a:t> </a:t>
            </a:r>
            <a:r>
              <a:rPr lang="en-US" dirty="0" err="1"/>
              <a:t>nowa</a:t>
            </a:r>
            <a:r>
              <a:rPr lang="en-US" dirty="0"/>
              <a:t> </a:t>
            </a:r>
            <a:r>
              <a:rPr lang="en-US" dirty="0" err="1"/>
              <a:t>implementacja</a:t>
            </a:r>
            <a:r>
              <a:rPr lang="en-US" dirty="0"/>
              <a:t>. </a:t>
            </a:r>
            <a:r>
              <a:rPr lang="en-US" dirty="0" err="1"/>
              <a:t>Koncentruje</a:t>
            </a:r>
            <a:r>
              <a:rPr lang="en-US" dirty="0"/>
              <a:t> </a:t>
            </a:r>
            <a:r>
              <a:rPr lang="en-US" dirty="0" err="1"/>
              <a:t>sie</a:t>
            </a:r>
            <a:r>
              <a:rPr lang="en-US" dirty="0"/>
              <a:t> </a:t>
            </a:r>
            <a:r>
              <a:rPr lang="en-US" dirty="0" err="1"/>
              <a:t>na</a:t>
            </a:r>
            <a:r>
              <a:rPr lang="en-US" dirty="0"/>
              <a:t> </a:t>
            </a:r>
            <a:r>
              <a:rPr lang="en-US" dirty="0" err="1"/>
              <a:t>wydajnosci</a:t>
            </a:r>
            <a:r>
              <a:rPr lang="en-US" dirty="0"/>
              <a:t> I </a:t>
            </a:r>
            <a:r>
              <a:rPr lang="en-US" dirty="0" err="1"/>
              <a:t>generowaniu</a:t>
            </a:r>
            <a:r>
              <a:rPr lang="en-US" dirty="0"/>
              <a:t> </a:t>
            </a:r>
            <a:r>
              <a:rPr lang="en-US" dirty="0" err="1"/>
              <a:t>kodu</a:t>
            </a:r>
            <a:r>
              <a:rPr lang="en-US" dirty="0"/>
              <a:t>. Ma </a:t>
            </a:r>
            <a:r>
              <a:rPr lang="en-US" dirty="0" err="1"/>
              <a:t>byc</a:t>
            </a:r>
            <a:r>
              <a:rPr lang="en-US" dirty="0"/>
              <a:t> </a:t>
            </a:r>
            <a:r>
              <a:rPr lang="en-US" dirty="0" err="1"/>
              <a:t>uzyteczna</a:t>
            </a:r>
            <a:r>
              <a:rPr lang="en-US" dirty="0"/>
              <a:t> </a:t>
            </a:r>
            <a:r>
              <a:rPr lang="en-US" dirty="0" err="1"/>
              <a:t>dla</a:t>
            </a:r>
            <a:r>
              <a:rPr lang="en-US" dirty="0"/>
              <a:t> </a:t>
            </a:r>
            <a:r>
              <a:rPr lang="en-US" dirty="0" err="1"/>
              <a:t>wszystkich</a:t>
            </a:r>
            <a:endParaRPr lang="en-US" dirty="0"/>
          </a:p>
          <a:p>
            <a:endParaRPr lang="en-US" dirty="0"/>
          </a:p>
          <a:p>
            <a:r>
              <a:rPr lang="en-US" dirty="0" err="1"/>
              <a:t>Granica</a:t>
            </a:r>
            <a:r>
              <a:rPr lang="en-US" dirty="0"/>
              <a:t> 2010 -&gt; to web 2.0 I </a:t>
            </a:r>
            <a:r>
              <a:rPr lang="en-US" dirty="0" err="1"/>
              <a:t>szeroko</a:t>
            </a:r>
            <a:r>
              <a:rPr lang="en-US" dirty="0"/>
              <a:t> </a:t>
            </a:r>
            <a:r>
              <a:rPr lang="en-US" dirty="0" err="1"/>
              <a:t>dostepne</a:t>
            </a:r>
            <a:r>
              <a:rPr lang="en-US" dirty="0"/>
              <a:t>, </a:t>
            </a:r>
            <a:r>
              <a:rPr lang="en-US" dirty="0" err="1"/>
              <a:t>generyczne</a:t>
            </a:r>
            <a:r>
              <a:rPr lang="en-US" dirty="0"/>
              <a:t> API </a:t>
            </a:r>
            <a:r>
              <a:rPr lang="en-US" dirty="0" err="1"/>
              <a:t>przeznaczone</a:t>
            </a:r>
            <a:r>
              <a:rPr lang="en-US" dirty="0"/>
              <a:t> </a:t>
            </a:r>
            <a:r>
              <a:rPr lang="en-US" dirty="0" err="1"/>
              <a:t>dla</a:t>
            </a:r>
            <a:r>
              <a:rPr lang="en-US" dirty="0"/>
              <a:t> </a:t>
            </a:r>
            <a:r>
              <a:rPr lang="en-US" dirty="0" err="1"/>
              <a:t>wielu</a:t>
            </a:r>
            <a:r>
              <a:rPr lang="en-US" dirty="0"/>
              <a:t> </a:t>
            </a:r>
            <a:r>
              <a:rPr lang="en-US" dirty="0" err="1"/>
              <a:t>klientow</a:t>
            </a:r>
            <a:r>
              <a:rPr lang="en-US" dirty="0"/>
              <a:t>, </a:t>
            </a:r>
            <a:r>
              <a:rPr lang="en-US" dirty="0" err="1"/>
              <a:t>konsumerow</a:t>
            </a:r>
            <a:r>
              <a:rPr lang="en-US" dirty="0"/>
              <a:t> (</a:t>
            </a:r>
            <a:r>
              <a:rPr lang="en-US" dirty="0" err="1"/>
              <a:t>zjadaczy</a:t>
            </a:r>
            <a:r>
              <a:rPr lang="en-US" dirty="0"/>
              <a:t> </a:t>
            </a:r>
            <a:r>
              <a:rPr lang="en-US" dirty="0" err="1"/>
              <a:t>api</a:t>
            </a:r>
            <a:r>
              <a:rPr lang="en-US" dirty="0"/>
              <a:t>) I </a:t>
            </a:r>
            <a:r>
              <a:rPr lang="en-US" dirty="0" err="1"/>
              <a:t>partnerow</a:t>
            </a:r>
            <a:endParaRPr lang="en-US" dirty="0"/>
          </a:p>
          <a:p>
            <a:r>
              <a:rPr lang="en-US" dirty="0"/>
              <a:t>. </a:t>
            </a:r>
            <a:r>
              <a:rPr lang="en-US" dirty="0" err="1"/>
              <a:t>Wazna</a:t>
            </a:r>
            <a:r>
              <a:rPr lang="en-US" dirty="0"/>
              <a:t> </a:t>
            </a:r>
            <a:r>
              <a:rPr lang="en-US" dirty="0" err="1"/>
              <a:t>elastycznosc</a:t>
            </a:r>
            <a:endParaRPr lang="en-US" dirty="0"/>
          </a:p>
          <a:p>
            <a:endParaRPr lang="en-US" dirty="0"/>
          </a:p>
          <a:p>
            <a:r>
              <a:rPr lang="en-US" dirty="0" err="1"/>
              <a:t>Kolejna</a:t>
            </a:r>
            <a:r>
              <a:rPr lang="en-US" dirty="0"/>
              <a:t> </a:t>
            </a:r>
            <a:r>
              <a:rPr lang="en-US" dirty="0" err="1"/>
              <a:t>fala</a:t>
            </a:r>
            <a:r>
              <a:rPr lang="en-US" dirty="0"/>
              <a:t> to </a:t>
            </a:r>
            <a:r>
              <a:rPr lang="en-US" dirty="0" err="1"/>
              <a:t>bedzie</a:t>
            </a:r>
            <a:r>
              <a:rPr lang="en-US" dirty="0"/>
              <a:t> </a:t>
            </a:r>
            <a:r>
              <a:rPr lang="en-US" dirty="0" err="1"/>
              <a:t>wiecej</a:t>
            </a:r>
            <a:r>
              <a:rPr lang="en-US" dirty="0"/>
              <a:t> API </a:t>
            </a:r>
            <a:r>
              <a:rPr lang="en-US" dirty="0" err="1"/>
              <a:t>rozmawiajacych</a:t>
            </a:r>
            <a:r>
              <a:rPr lang="en-US" dirty="0"/>
              <a:t> </a:t>
            </a:r>
            <a:r>
              <a:rPr lang="en-US" dirty="0" err="1"/>
              <a:t>ze</a:t>
            </a:r>
            <a:r>
              <a:rPr lang="en-US" dirty="0"/>
              <a:t> soba (</a:t>
            </a:r>
            <a:r>
              <a:rPr lang="en-US" dirty="0" err="1"/>
              <a:t>stad</a:t>
            </a:r>
            <a:r>
              <a:rPr lang="en-US" dirty="0"/>
              <a:t> </a:t>
            </a:r>
            <a:r>
              <a:rPr lang="en-US" dirty="0" err="1"/>
              <a:t>powrot</a:t>
            </a:r>
            <a:r>
              <a:rPr lang="en-US" dirty="0"/>
              <a:t> </a:t>
            </a:r>
            <a:r>
              <a:rPr lang="en-US" dirty="0" err="1"/>
              <a:t>grpc</a:t>
            </a:r>
            <a:r>
              <a:rPr lang="en-US" dirty="0"/>
              <a:t>) I </a:t>
            </a:r>
            <a:r>
              <a:rPr lang="en-US" dirty="0" err="1"/>
              <a:t>automatycznych</a:t>
            </a:r>
            <a:r>
              <a:rPr lang="en-US" dirty="0"/>
              <a:t> API</a:t>
            </a:r>
          </a:p>
        </p:txBody>
      </p:sp>
      <p:sp>
        <p:nvSpPr>
          <p:cNvPr id="4" name="Slide Number Placeholder 3"/>
          <p:cNvSpPr>
            <a:spLocks noGrp="1"/>
          </p:cNvSpPr>
          <p:nvPr>
            <p:ph type="sldNum" sz="quarter" idx="5"/>
          </p:nvPr>
        </p:nvSpPr>
        <p:spPr/>
        <p:txBody>
          <a:bodyPr/>
          <a:lstStyle/>
          <a:p>
            <a:fld id="{E0AE778D-2A57-4226-B72B-26EA3CA60131}" type="slidenum">
              <a:rPr lang="en-US" smtClean="0"/>
              <a:t>6</a:t>
            </a:fld>
            <a:endParaRPr lang="en-US"/>
          </a:p>
        </p:txBody>
      </p:sp>
    </p:spTree>
    <p:extLst>
      <p:ext uri="{BB962C8B-B14F-4D97-AF65-F5344CB8AC3E}">
        <p14:creationId xmlns:p14="http://schemas.microsoft.com/office/powerpoint/2010/main" val="95348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Mamy</a:t>
            </a:r>
            <a:r>
              <a:rPr lang="en-US" dirty="0"/>
              <a:t> </a:t>
            </a:r>
            <a:r>
              <a:rPr lang="en-US" dirty="0" err="1"/>
              <a:t>wiec</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Niebieski</a:t>
            </a:r>
            <a:r>
              <a:rPr lang="en-US" dirty="0"/>
              <a:t>  -&gt; RPC concept – </a:t>
            </a:r>
            <a:r>
              <a:rPr lang="en-US" dirty="0" err="1"/>
              <a:t>jeden</a:t>
            </a:r>
            <a:r>
              <a:rPr lang="en-US" dirty="0"/>
              <a:t> component </a:t>
            </a:r>
            <a:r>
              <a:rPr lang="en-US" dirty="0" err="1"/>
              <a:t>rozmawia</a:t>
            </a:r>
            <a:r>
              <a:rPr lang="en-US" dirty="0"/>
              <a:t> z </a:t>
            </a:r>
            <a:r>
              <a:rPr lang="en-US" dirty="0" err="1"/>
              <a:t>drugim</a:t>
            </a:r>
            <a:r>
              <a:rPr lang="en-US" dirty="0"/>
              <a:t> </a:t>
            </a:r>
            <a:r>
              <a:rPr lang="en-US" dirty="0" err="1"/>
              <a:t>componentem</a:t>
            </a:r>
            <a:r>
              <a:rPr lang="en-US" dirty="0"/>
              <a:t> </a:t>
            </a:r>
            <a:r>
              <a:rPr lang="en-US" dirty="0" err="1"/>
              <a:t>tak</a:t>
            </a:r>
            <a:r>
              <a:rPr lang="en-US" dirty="0"/>
              <a:t> </a:t>
            </a:r>
            <a:r>
              <a:rPr lang="en-US" dirty="0" err="1"/>
              <a:t>jakby</a:t>
            </a:r>
            <a:r>
              <a:rPr lang="en-US" dirty="0"/>
              <a:t> po </a:t>
            </a:r>
            <a:r>
              <a:rPr lang="en-US" dirty="0" err="1"/>
              <a:t>drodze</a:t>
            </a:r>
            <a:r>
              <a:rPr lang="en-US" dirty="0"/>
              <a:t> </a:t>
            </a:r>
            <a:r>
              <a:rPr lang="en-US" dirty="0" err="1"/>
              <a:t>nie</a:t>
            </a:r>
            <a:r>
              <a:rPr lang="en-US" dirty="0"/>
              <a:t> </a:t>
            </a:r>
            <a:r>
              <a:rPr lang="en-US" dirty="0" err="1"/>
              <a:t>bylo</a:t>
            </a:r>
            <a:r>
              <a:rPr lang="en-US" dirty="0"/>
              <a:t> </a:t>
            </a:r>
            <a:r>
              <a:rPr lang="en-US" dirty="0" err="1"/>
              <a:t>polaczenia</a:t>
            </a:r>
            <a:r>
              <a:rPr lang="en-US" dirty="0"/>
              <a:t> </a:t>
            </a:r>
            <a:r>
              <a:rPr lang="en-US" dirty="0" err="1"/>
              <a:t>internetowego</a:t>
            </a:r>
            <a:r>
              <a:rPr lang="en-US" dirty="0"/>
              <a:t>. </a:t>
            </a:r>
            <a:r>
              <a:rPr lang="en-US" dirty="0" err="1"/>
              <a:t>Udaja</a:t>
            </a:r>
            <a:r>
              <a:rPr lang="en-US" dirty="0"/>
              <a:t> </a:t>
            </a:r>
            <a:r>
              <a:rPr lang="en-US" dirty="0" err="1"/>
              <a:t>ze</a:t>
            </a:r>
            <a:r>
              <a:rPr lang="en-US" dirty="0"/>
              <a:t> </a:t>
            </a:r>
            <a:r>
              <a:rPr lang="en-US" dirty="0" err="1"/>
              <a:t>nie</a:t>
            </a:r>
            <a:r>
              <a:rPr lang="en-US" dirty="0"/>
              <a:t> ma (</a:t>
            </a:r>
            <a:r>
              <a:rPr lang="en-US" dirty="0" err="1"/>
              <a:t>wszytko</a:t>
            </a:r>
            <a:r>
              <a:rPr lang="en-US" dirty="0"/>
              <a:t> co </a:t>
            </a:r>
            <a:r>
              <a:rPr lang="en-US" dirty="0" err="1"/>
              <a:t>potrzebne</a:t>
            </a:r>
            <a:r>
              <a:rPr lang="en-US" dirty="0"/>
              <a:t> do </a:t>
            </a:r>
            <a:r>
              <a:rPr lang="en-US" dirty="0" err="1"/>
              <a:t>komunikacji</a:t>
            </a:r>
            <a:r>
              <a:rPr lang="en-US" dirty="0"/>
              <a:t> jest </a:t>
            </a:r>
            <a:r>
              <a:rPr lang="en-US" dirty="0" err="1"/>
              <a:t>zaszyte</a:t>
            </a:r>
            <a:r>
              <a:rPr lang="en-US" dirty="0"/>
              <a:t> pod </a:t>
            </a:r>
            <a:r>
              <a:rPr lang="en-US" dirty="0" err="1"/>
              <a:t>spodem</a:t>
            </a:r>
            <a:r>
              <a:rPr lang="en-US" dirty="0"/>
              <a:t> </a:t>
            </a:r>
            <a:r>
              <a:rPr lang="en-US" dirty="0" err="1"/>
              <a:t>protokolu</a:t>
            </a:r>
            <a:r>
              <a:rPr lang="en-US" dirty="0"/>
              <a:t>)</a:t>
            </a:r>
          </a:p>
          <a:p>
            <a:r>
              <a:rPr lang="en-US" dirty="0" err="1"/>
              <a:t>Czerwony</a:t>
            </a:r>
            <a:r>
              <a:rPr lang="en-US" dirty="0"/>
              <a:t> -&gt; query APIs, </a:t>
            </a:r>
            <a:r>
              <a:rPr lang="en-US" dirty="0" err="1"/>
              <a:t>skoncentrowane</a:t>
            </a:r>
            <a:r>
              <a:rPr lang="en-US" dirty="0"/>
              <a:t> </a:t>
            </a:r>
            <a:r>
              <a:rPr lang="en-US" dirty="0" err="1"/>
              <a:t>na</a:t>
            </a:r>
            <a:r>
              <a:rPr lang="en-US" dirty="0"/>
              <a:t> </a:t>
            </a:r>
            <a:r>
              <a:rPr lang="en-US" dirty="0" err="1"/>
              <a:t>danych</a:t>
            </a:r>
            <a:r>
              <a:rPr lang="en-US" dirty="0"/>
              <a:t> I </a:t>
            </a:r>
            <a:r>
              <a:rPr lang="en-US" dirty="0" err="1"/>
              <a:t>oddajace</a:t>
            </a:r>
            <a:r>
              <a:rPr lang="en-US" dirty="0"/>
              <a:t> </a:t>
            </a:r>
            <a:r>
              <a:rPr lang="en-US" dirty="0" err="1"/>
              <a:t>wladze</a:t>
            </a:r>
            <a:r>
              <a:rPr lang="en-US" dirty="0"/>
              <a:t> </a:t>
            </a:r>
            <a:r>
              <a:rPr lang="en-US" dirty="0" err="1"/>
              <a:t>klientom</a:t>
            </a:r>
            <a:endParaRPr lang="en-US" dirty="0"/>
          </a:p>
          <a:p>
            <a:r>
              <a:rPr lang="en-US" dirty="0" err="1"/>
              <a:t>Zielony</a:t>
            </a:r>
            <a:r>
              <a:rPr lang="en-US" dirty="0"/>
              <a:t> -&gt; Web APIs – </a:t>
            </a:r>
            <a:r>
              <a:rPr lang="en-US" dirty="0" err="1"/>
              <a:t>wykorzystujace</a:t>
            </a:r>
            <a:r>
              <a:rPr lang="en-US" dirty="0"/>
              <a:t> </a:t>
            </a:r>
            <a:r>
              <a:rPr lang="en-US" dirty="0" err="1"/>
              <a:t>bardzo</a:t>
            </a:r>
            <a:r>
              <a:rPr lang="en-US" dirty="0"/>
              <a:t> </a:t>
            </a:r>
            <a:r>
              <a:rPr lang="en-US" dirty="0" err="1"/>
              <a:t>mocno</a:t>
            </a:r>
            <a:r>
              <a:rPr lang="en-US" dirty="0"/>
              <a:t> protocol </a:t>
            </a:r>
            <a:r>
              <a:rPr lang="en-US" dirty="0" err="1"/>
              <a:t>sieciowy</a:t>
            </a:r>
            <a:r>
              <a:rPr lang="en-US" dirty="0"/>
              <a:t> </a:t>
            </a:r>
          </a:p>
          <a:p>
            <a:r>
              <a:rPr lang="en-US" dirty="0"/>
              <a:t>         a </a:t>
            </a:r>
            <a:r>
              <a:rPr lang="en-US" dirty="0" err="1"/>
              <a:t>przy</a:t>
            </a:r>
            <a:r>
              <a:rPr lang="en-US" dirty="0"/>
              <a:t> </a:t>
            </a:r>
            <a:r>
              <a:rPr lang="en-US" dirty="0" err="1"/>
              <a:t>okazji</a:t>
            </a:r>
            <a:r>
              <a:rPr lang="en-US" dirty="0"/>
              <a:t> </a:t>
            </a:r>
            <a:r>
              <a:rPr lang="en-US" dirty="0" err="1"/>
              <a:t>sa</a:t>
            </a:r>
            <a:r>
              <a:rPr lang="en-US" dirty="0"/>
              <a:t> one </a:t>
            </a:r>
            <a:r>
              <a:rPr lang="en-US" dirty="0" err="1"/>
              <a:t>obiektowe</a:t>
            </a:r>
            <a:r>
              <a:rPr lang="en-US" dirty="0"/>
              <a:t> – </a:t>
            </a:r>
            <a:r>
              <a:rPr lang="en-US" dirty="0" err="1"/>
              <a:t>resourcowe</a:t>
            </a:r>
            <a:r>
              <a:rPr lang="en-US" dirty="0"/>
              <a:t>, </a:t>
            </a:r>
            <a:r>
              <a:rPr lang="en-US" dirty="0" err="1"/>
              <a:t>opieraja</a:t>
            </a:r>
            <a:r>
              <a:rPr lang="en-US" dirty="0"/>
              <a:t> </a:t>
            </a:r>
            <a:r>
              <a:rPr lang="en-US" dirty="0" err="1"/>
              <a:t>sie</a:t>
            </a:r>
            <a:r>
              <a:rPr lang="en-US" dirty="0"/>
              <a:t> </a:t>
            </a:r>
            <a:r>
              <a:rPr lang="en-US" dirty="0" err="1"/>
              <a:t>na</a:t>
            </a:r>
            <a:r>
              <a:rPr lang="en-US" dirty="0"/>
              <a:t> </a:t>
            </a:r>
            <a:r>
              <a:rPr lang="en-US" dirty="0" err="1"/>
              <a:t>transporcie</a:t>
            </a:r>
            <a:r>
              <a:rPr lang="en-US" dirty="0"/>
              <a:t> </a:t>
            </a:r>
            <a:r>
              <a:rPr lang="en-US" dirty="0" err="1"/>
              <a:t>obiektow</a:t>
            </a:r>
            <a:r>
              <a:rPr lang="en-US" dirty="0"/>
              <a:t> z </a:t>
            </a:r>
            <a:r>
              <a:rPr lang="en-US" dirty="0" err="1"/>
              <a:t>pelnym</a:t>
            </a:r>
            <a:r>
              <a:rPr lang="en-US" dirty="0"/>
              <a:t> </a:t>
            </a:r>
            <a:r>
              <a:rPr lang="en-US" dirty="0" err="1"/>
              <a:t>wykorzystaniem</a:t>
            </a:r>
            <a:r>
              <a:rPr lang="en-US" dirty="0"/>
              <a:t> </a:t>
            </a:r>
            <a:r>
              <a:rPr lang="en-US" dirty="0" err="1"/>
              <a:t>protokolu</a:t>
            </a:r>
            <a:r>
              <a:rPr lang="en-US" dirty="0"/>
              <a:t> </a:t>
            </a:r>
            <a:r>
              <a:rPr lang="en-US" dirty="0" err="1"/>
              <a:t>sieciowego</a:t>
            </a:r>
            <a:r>
              <a:rPr lang="en-US" dirty="0"/>
              <a:t>.</a:t>
            </a:r>
          </a:p>
          <a:p>
            <a:endParaRPr lang="en-US" dirty="0"/>
          </a:p>
          <a:p>
            <a:r>
              <a:rPr lang="en-US" dirty="0"/>
              <a:t>Do </a:t>
            </a:r>
            <a:r>
              <a:rPr lang="en-US" dirty="0" err="1"/>
              <a:t>tego</a:t>
            </a:r>
            <a:r>
              <a:rPr lang="en-US" dirty="0"/>
              <a:t> </a:t>
            </a:r>
            <a:r>
              <a:rPr lang="en-US" dirty="0" err="1"/>
              <a:t>mamy</a:t>
            </a:r>
            <a:r>
              <a:rPr lang="en-US" dirty="0"/>
              <a:t> </a:t>
            </a:r>
            <a:r>
              <a:rPr lang="en-US" dirty="0" err="1"/>
              <a:t>jeszcze</a:t>
            </a:r>
            <a:endParaRPr lang="en-US" dirty="0"/>
          </a:p>
          <a:p>
            <a:r>
              <a:rPr lang="en-US" dirty="0"/>
              <a:t>Flat File System – </a:t>
            </a:r>
            <a:r>
              <a:rPr lang="en-US" dirty="0" err="1"/>
              <a:t>przesylanie</a:t>
            </a:r>
            <a:r>
              <a:rPr lang="en-US" dirty="0"/>
              <a:t> </a:t>
            </a:r>
            <a:r>
              <a:rPr lang="en-US" dirty="0" err="1"/>
              <a:t>plikow</a:t>
            </a:r>
            <a:r>
              <a:rPr lang="en-US" dirty="0"/>
              <a:t>, </a:t>
            </a:r>
            <a:r>
              <a:rPr lang="en-US" dirty="0" err="1"/>
              <a:t>nadal</a:t>
            </a:r>
            <a:r>
              <a:rPr lang="en-US" dirty="0"/>
              <a:t> </a:t>
            </a:r>
            <a:r>
              <a:rPr lang="en-US" dirty="0" err="1"/>
              <a:t>wykorzystywane</a:t>
            </a:r>
            <a:r>
              <a:rPr lang="en-US" dirty="0"/>
              <a:t>.</a:t>
            </a:r>
          </a:p>
          <a:p>
            <a:r>
              <a:rPr lang="en-US" dirty="0" err="1"/>
              <a:t>Fiolet</a:t>
            </a:r>
            <a:r>
              <a:rPr lang="en-US" dirty="0"/>
              <a:t> Streaming – </a:t>
            </a:r>
            <a:r>
              <a:rPr lang="en-US" dirty="0" err="1"/>
              <a:t>tutaj</a:t>
            </a:r>
            <a:r>
              <a:rPr lang="en-US" dirty="0"/>
              <a:t> </a:t>
            </a:r>
            <a:r>
              <a:rPr lang="en-US" dirty="0" err="1"/>
              <a:t>gRPC</a:t>
            </a:r>
            <a:r>
              <a:rPr lang="en-US" dirty="0"/>
              <a:t> </a:t>
            </a:r>
            <a:r>
              <a:rPr lang="en-US" dirty="0" err="1"/>
              <a:t>implementuje</a:t>
            </a:r>
            <a:r>
              <a:rPr lang="en-US" dirty="0"/>
              <a:t> </a:t>
            </a:r>
            <a:r>
              <a:rPr lang="en-US" dirty="0" err="1"/>
              <a:t>obecnie</a:t>
            </a:r>
            <a:r>
              <a:rPr lang="en-US" dirty="0"/>
              <a:t>, a </a:t>
            </a:r>
            <a:r>
              <a:rPr lang="en-US" dirty="0" err="1"/>
              <a:t>wczesniej</a:t>
            </a:r>
            <a:r>
              <a:rPr lang="en-US" dirty="0"/>
              <a:t> </a:t>
            </a:r>
            <a:r>
              <a:rPr lang="en-US" dirty="0" err="1"/>
              <a:t>wiem</a:t>
            </a:r>
            <a:r>
              <a:rPr lang="en-US" dirty="0"/>
              <a:t> </a:t>
            </a:r>
            <a:r>
              <a:rPr lang="en-US" dirty="0" err="1"/>
              <a:t>ze</a:t>
            </a:r>
            <a:r>
              <a:rPr lang="en-US" dirty="0"/>
              <a:t> </a:t>
            </a:r>
            <a:r>
              <a:rPr lang="en-US" dirty="0" err="1"/>
              <a:t>byla</a:t>
            </a:r>
            <a:r>
              <a:rPr lang="en-US" dirty="0"/>
              <a:t> taka </a:t>
            </a:r>
            <a:r>
              <a:rPr lang="en-US" dirty="0" err="1"/>
              <a:t>opcja</a:t>
            </a:r>
            <a:r>
              <a:rPr lang="en-US" dirty="0"/>
              <a:t> w soap. I </a:t>
            </a:r>
            <a:r>
              <a:rPr lang="en-US" dirty="0" err="1"/>
              <a:t>wszystko</a:t>
            </a:r>
            <a:r>
              <a:rPr lang="en-US" dirty="0"/>
              <a:t> co </a:t>
            </a:r>
            <a:r>
              <a:rPr lang="en-US" dirty="0" err="1"/>
              <a:t>oparte</a:t>
            </a:r>
            <a:r>
              <a:rPr lang="en-US" dirty="0"/>
              <a:t> o </a:t>
            </a:r>
            <a:r>
              <a:rPr lang="en-US" dirty="0" err="1"/>
              <a:t>WebSockety</a:t>
            </a:r>
            <a:r>
              <a:rPr lang="en-US" dirty="0"/>
              <a:t> – </a:t>
            </a:r>
            <a:r>
              <a:rPr lang="en-US" dirty="0" err="1"/>
              <a:t>czyli</a:t>
            </a:r>
            <a:r>
              <a:rPr lang="en-US" dirty="0"/>
              <a:t> np </a:t>
            </a:r>
            <a:r>
              <a:rPr lang="en-US" dirty="0" err="1"/>
              <a:t>SignalR</a:t>
            </a:r>
            <a:r>
              <a:rPr lang="en-US" dirty="0"/>
              <a:t>         </a:t>
            </a:r>
          </a:p>
        </p:txBody>
      </p:sp>
      <p:sp>
        <p:nvSpPr>
          <p:cNvPr id="4" name="Slide Number Placeholder 3"/>
          <p:cNvSpPr>
            <a:spLocks noGrp="1"/>
          </p:cNvSpPr>
          <p:nvPr>
            <p:ph type="sldNum" sz="quarter" idx="5"/>
          </p:nvPr>
        </p:nvSpPr>
        <p:spPr/>
        <p:txBody>
          <a:bodyPr/>
          <a:lstStyle/>
          <a:p>
            <a:fld id="{E0AE778D-2A57-4226-B72B-26EA3CA60131}" type="slidenum">
              <a:rPr lang="en-US" smtClean="0"/>
              <a:t>7</a:t>
            </a:fld>
            <a:endParaRPr lang="en-US"/>
          </a:p>
        </p:txBody>
      </p:sp>
    </p:spTree>
    <p:extLst>
      <p:ext uri="{BB962C8B-B14F-4D97-AF65-F5344CB8AC3E}">
        <p14:creationId xmlns:p14="http://schemas.microsoft.com/office/powerpoint/2010/main" val="3030550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https://www.slideshare.net/AmazonWebServices/introduction-to-graphql-95577414</a:t>
            </a: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4137026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community is small</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11</a:t>
            </a:fld>
            <a:endParaRPr lang="en-US"/>
          </a:p>
        </p:txBody>
      </p:sp>
    </p:spTree>
    <p:extLst>
      <p:ext uri="{BB962C8B-B14F-4D97-AF65-F5344CB8AC3E}">
        <p14:creationId xmlns:p14="http://schemas.microsoft.com/office/powerpoint/2010/main" val="1996000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.NET?</a:t>
            </a:r>
          </a:p>
        </p:txBody>
      </p:sp>
      <p:sp>
        <p:nvSpPr>
          <p:cNvPr id="4" name="Slide Number Placeholder 3"/>
          <p:cNvSpPr>
            <a:spLocks noGrp="1"/>
          </p:cNvSpPr>
          <p:nvPr>
            <p:ph type="sldNum" sz="quarter" idx="10"/>
          </p:nvPr>
        </p:nvSpPr>
        <p:spPr/>
        <p:txBody>
          <a:bodyPr/>
          <a:lstStyle/>
          <a:p>
            <a:fld id="{E0AE778D-2A57-4226-B72B-26EA3CA60131}" type="slidenum">
              <a:rPr lang="en-US" smtClean="0"/>
              <a:t>12</a:t>
            </a:fld>
            <a:endParaRPr lang="en-US"/>
          </a:p>
        </p:txBody>
      </p:sp>
      <p:sp>
        <p:nvSpPr>
          <p:cNvPr id="5" name="Header Placeholder 10">
            <a:extLst>
              <a:ext uri="{FF2B5EF4-FFF2-40B4-BE49-F238E27FC236}">
                <a16:creationId xmlns:a16="http://schemas.microsoft.com/office/drawing/2014/main" id="{FF939A78-2FF4-470E-8E9D-B65CE1E86397}"/>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506299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a:t>
            </a:r>
            <a:r>
              <a:rPr lang="en-US" sz="2400" i="1" dirty="0">
                <a:solidFill>
                  <a:schemeClr val="bg2"/>
                </a:solidFill>
              </a:rPr>
              <a:t>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200" i="0" dirty="0">
                <a:solidFill>
                  <a:schemeClr val="bg1"/>
                </a:solidFill>
              </a:rPr>
              <a:t>www.dot.net</a:t>
            </a:r>
          </a:p>
        </p:txBody>
      </p:sp>
    </p:spTree>
    <p:extLst>
      <p:ext uri="{BB962C8B-B14F-4D97-AF65-F5344CB8AC3E}">
        <p14:creationId xmlns:p14="http://schemas.microsoft.com/office/powerpoint/2010/main" val="3612818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20208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888019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32259086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1680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969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5944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C9D16-4B12-425A-891B-2395FBB184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A3AA66-7A29-4DA7-B63A-46F355563B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22EE10-7EAB-4EB9-912B-6DCAE602D7F0}"/>
              </a:ext>
            </a:extLst>
          </p:cNvPr>
          <p:cNvSpPr>
            <a:spLocks noGrp="1"/>
          </p:cNvSpPr>
          <p:nvPr>
            <p:ph type="dt" sz="half" idx="10"/>
          </p:nvPr>
        </p:nvSpPr>
        <p:spPr/>
        <p:txBody>
          <a:bodyPr/>
          <a:lstStyle/>
          <a:p>
            <a:fld id="{9184DA70-C731-4C70-880D-CCD4705E623C}" type="datetime1">
              <a:rPr lang="en-US" smtClean="0"/>
              <a:t>8/9/2020</a:t>
            </a:fld>
            <a:endParaRPr lang="en-US" dirty="0"/>
          </a:p>
        </p:txBody>
      </p:sp>
      <p:sp>
        <p:nvSpPr>
          <p:cNvPr id="5" name="Footer Placeholder 4">
            <a:extLst>
              <a:ext uri="{FF2B5EF4-FFF2-40B4-BE49-F238E27FC236}">
                <a16:creationId xmlns:a16="http://schemas.microsoft.com/office/drawing/2014/main" id="{EB3B9C77-1033-4383-8558-9E144B1A77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2476A58-6FE3-4C56-8765-FB9D9F22D3A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4587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6BB46-7EE7-493C-ABB6-1E278D4ECA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E2CD0E-8EFD-418D-9056-05D328C9BA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DBAD75-9967-45FB-BCE5-8060A058278F}"/>
              </a:ext>
            </a:extLst>
          </p:cNvPr>
          <p:cNvSpPr>
            <a:spLocks noGrp="1"/>
          </p:cNvSpPr>
          <p:nvPr>
            <p:ph type="dt" sz="half" idx="10"/>
          </p:nvPr>
        </p:nvSpPr>
        <p:spPr/>
        <p:txBody>
          <a:bodyPr/>
          <a:lstStyle/>
          <a:p>
            <a:fld id="{4BE1D723-8F53-4F53-90B0-1982A396982E}" type="datetime1">
              <a:rPr lang="en-US" smtClean="0"/>
              <a:t>8/9/2020</a:t>
            </a:fld>
            <a:endParaRPr lang="en-US" dirty="0"/>
          </a:p>
        </p:txBody>
      </p:sp>
      <p:sp>
        <p:nvSpPr>
          <p:cNvPr id="5" name="Footer Placeholder 4">
            <a:extLst>
              <a:ext uri="{FF2B5EF4-FFF2-40B4-BE49-F238E27FC236}">
                <a16:creationId xmlns:a16="http://schemas.microsoft.com/office/drawing/2014/main" id="{6955DAD9-D0F6-4B16-A279-1DE9B04F8DB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935BF05-F3EE-4BD7-98CD-110F58DD154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770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867500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069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7950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1204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287144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944356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1382742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04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038654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3.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restfulapi.net/"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spnet/core/tutorials/grpc/grpc-start?view=aspnetcore-3.1&amp;tabs=visual-studio"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spnet/core/tutorials/grpc/grpc-start?view=aspnetcore-3.1&amp;tabs=visual-studio" TargetMode="External"/><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hyperlink" Target="https://developer.github.com/v3/" TargetMode="External"/><Relationship Id="rId3" Type="http://schemas.openxmlformats.org/officeDocument/2006/relationships/hyperlink" Target="https://ionwg.org/" TargetMode="External"/><Relationship Id="rId7" Type="http://schemas.openxmlformats.org/officeDocument/2006/relationships/hyperlink" Target="https://dev.twitter.com/rest/public" TargetMode="External"/><Relationship Id="rId2" Type="http://schemas.openxmlformats.org/officeDocument/2006/relationships/hyperlink" Target="https://github.com/microsoft/api-guidelines" TargetMode="External"/><Relationship Id="rId1" Type="http://schemas.openxmlformats.org/officeDocument/2006/relationships/slideLayout" Target="../slideLayouts/slideLayout3.xml"/><Relationship Id="rId6" Type="http://schemas.openxmlformats.org/officeDocument/2006/relationships/hyperlink" Target="http://graphql.org/" TargetMode="External"/><Relationship Id="rId5" Type="http://schemas.openxmlformats.org/officeDocument/2006/relationships/hyperlink" Target="http://json-schema.org/" TargetMode="External"/><Relationship Id="rId10" Type="http://schemas.openxmlformats.org/officeDocument/2006/relationships/hyperlink" Target="https://www.twilio.com/docs/api/rest" TargetMode="External"/><Relationship Id="rId4" Type="http://schemas.openxmlformats.org/officeDocument/2006/relationships/hyperlink" Target="http://jsonapi.org/" TargetMode="External"/><Relationship Id="rId9" Type="http://schemas.openxmlformats.org/officeDocument/2006/relationships/hyperlink" Target="https://stripe.com/docs/api"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42F30-34BC-41DE-B030-5FE0F6E76AAB}"/>
              </a:ext>
            </a:extLst>
          </p:cNvPr>
          <p:cNvSpPr>
            <a:spLocks noGrp="1"/>
          </p:cNvSpPr>
          <p:nvPr>
            <p:ph type="title"/>
          </p:nvPr>
        </p:nvSpPr>
        <p:spPr/>
        <p:txBody>
          <a:bodyPr/>
          <a:lstStyle/>
          <a:p>
            <a:r>
              <a:rPr lang="en-US" dirty="0"/>
              <a:t>API Styles</a:t>
            </a:r>
          </a:p>
        </p:txBody>
      </p:sp>
      <p:sp>
        <p:nvSpPr>
          <p:cNvPr id="3" name="Text Placeholder 2">
            <a:extLst>
              <a:ext uri="{FF2B5EF4-FFF2-40B4-BE49-F238E27FC236}">
                <a16:creationId xmlns:a16="http://schemas.microsoft.com/office/drawing/2014/main" id="{066263A9-E3C3-41A3-BC9F-DA4743FCF2BA}"/>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0743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50C4D5-D43B-4EB0-A060-A0919BC14B77}"/>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38C0CFF5-963A-4877-904F-FA47831C11B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F966C95-A516-4F6C-9B21-161174B17DB2}"/>
              </a:ext>
            </a:extLst>
          </p:cNvPr>
          <p:cNvPicPr>
            <a:picLocks noChangeAspect="1"/>
          </p:cNvPicPr>
          <p:nvPr/>
        </p:nvPicPr>
        <p:blipFill>
          <a:blip r:embed="rId3"/>
          <a:stretch>
            <a:fillRect/>
          </a:stretch>
        </p:blipFill>
        <p:spPr>
          <a:xfrm>
            <a:off x="12492383" y="174519"/>
            <a:ext cx="12192000" cy="6858000"/>
          </a:xfrm>
          <a:prstGeom prst="rect">
            <a:avLst/>
          </a:prstGeom>
        </p:spPr>
      </p:pic>
      <p:pic>
        <p:nvPicPr>
          <p:cNvPr id="5" name="Picture 4">
            <a:extLst>
              <a:ext uri="{FF2B5EF4-FFF2-40B4-BE49-F238E27FC236}">
                <a16:creationId xmlns:a16="http://schemas.microsoft.com/office/drawing/2014/main" id="{F5CF41D6-BAD8-4451-A032-41EBBA34086A}"/>
              </a:ext>
            </a:extLst>
          </p:cNvPr>
          <p:cNvPicPr>
            <a:picLocks noChangeAspect="1"/>
          </p:cNvPicPr>
          <p:nvPr/>
        </p:nvPicPr>
        <p:blipFill>
          <a:blip r:embed="rId4"/>
          <a:stretch>
            <a:fillRect/>
          </a:stretch>
        </p:blipFill>
        <p:spPr>
          <a:xfrm>
            <a:off x="456413" y="1947656"/>
            <a:ext cx="11279174" cy="2962688"/>
          </a:xfrm>
          <a:prstGeom prst="rect">
            <a:avLst/>
          </a:prstGeom>
        </p:spPr>
      </p:pic>
      <p:pic>
        <p:nvPicPr>
          <p:cNvPr id="6" name="Picture 5">
            <a:extLst>
              <a:ext uri="{FF2B5EF4-FFF2-40B4-BE49-F238E27FC236}">
                <a16:creationId xmlns:a16="http://schemas.microsoft.com/office/drawing/2014/main" id="{05461AE0-C1BC-434A-9B00-396EDE1A64F6}"/>
              </a:ext>
            </a:extLst>
          </p:cNvPr>
          <p:cNvPicPr>
            <a:picLocks noChangeAspect="1"/>
          </p:cNvPicPr>
          <p:nvPr/>
        </p:nvPicPr>
        <p:blipFill>
          <a:blip r:embed="rId5"/>
          <a:stretch>
            <a:fillRect/>
          </a:stretch>
        </p:blipFill>
        <p:spPr>
          <a:xfrm>
            <a:off x="6997257" y="4118591"/>
            <a:ext cx="3572374" cy="2800741"/>
          </a:xfrm>
          <a:prstGeom prst="rect">
            <a:avLst/>
          </a:prstGeom>
        </p:spPr>
      </p:pic>
      <p:pic>
        <p:nvPicPr>
          <p:cNvPr id="7" name="Picture 6">
            <a:extLst>
              <a:ext uri="{FF2B5EF4-FFF2-40B4-BE49-F238E27FC236}">
                <a16:creationId xmlns:a16="http://schemas.microsoft.com/office/drawing/2014/main" id="{FB91ABD9-DD12-4A2C-A064-DFFA2BFA97A4}"/>
              </a:ext>
            </a:extLst>
          </p:cNvPr>
          <p:cNvPicPr>
            <a:picLocks noChangeAspect="1"/>
          </p:cNvPicPr>
          <p:nvPr/>
        </p:nvPicPr>
        <p:blipFill>
          <a:blip r:embed="rId6"/>
          <a:stretch>
            <a:fillRect/>
          </a:stretch>
        </p:blipFill>
        <p:spPr>
          <a:xfrm>
            <a:off x="2715013" y="3241207"/>
            <a:ext cx="4420217" cy="3534268"/>
          </a:xfrm>
          <a:prstGeom prst="rect">
            <a:avLst/>
          </a:prstGeom>
        </p:spPr>
      </p:pic>
      <p:pic>
        <p:nvPicPr>
          <p:cNvPr id="8" name="Picture 7">
            <a:extLst>
              <a:ext uri="{FF2B5EF4-FFF2-40B4-BE49-F238E27FC236}">
                <a16:creationId xmlns:a16="http://schemas.microsoft.com/office/drawing/2014/main" id="{455E51FD-B0CB-431F-A2C1-7F612D7963A5}"/>
              </a:ext>
            </a:extLst>
          </p:cNvPr>
          <p:cNvPicPr>
            <a:picLocks noChangeAspect="1"/>
          </p:cNvPicPr>
          <p:nvPr/>
        </p:nvPicPr>
        <p:blipFill>
          <a:blip r:embed="rId7"/>
          <a:stretch>
            <a:fillRect/>
          </a:stretch>
        </p:blipFill>
        <p:spPr>
          <a:xfrm>
            <a:off x="-547981" y="3241207"/>
            <a:ext cx="4420217" cy="3534268"/>
          </a:xfrm>
          <a:prstGeom prst="rect">
            <a:avLst/>
          </a:prstGeom>
        </p:spPr>
      </p:pic>
    </p:spTree>
    <p:extLst>
      <p:ext uri="{BB962C8B-B14F-4D97-AF65-F5344CB8AC3E}">
        <p14:creationId xmlns:p14="http://schemas.microsoft.com/office/powerpoint/2010/main" val="42942972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B68974-4BEF-44D1-A6FC-B36AF0DB970A}"/>
              </a:ext>
            </a:extLst>
          </p:cNvPr>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rcRect t="19983"/>
          <a:stretch/>
        </p:blipFill>
        <p:spPr>
          <a:xfrm>
            <a:off x="0" y="1635162"/>
            <a:ext cx="12192000" cy="4781859"/>
          </a:xfrm>
          <a:prstGeom prst="rect">
            <a:avLst/>
          </a:prstGeom>
        </p:spPr>
      </p:pic>
      <p:sp>
        <p:nvSpPr>
          <p:cNvPr id="2" name="Title 1">
            <a:extLst>
              <a:ext uri="{FF2B5EF4-FFF2-40B4-BE49-F238E27FC236}">
                <a16:creationId xmlns:a16="http://schemas.microsoft.com/office/drawing/2014/main" id="{B7330997-6C1C-4A76-8524-2BFF6C42E1DE}"/>
              </a:ext>
            </a:extLst>
          </p:cNvPr>
          <p:cNvSpPr>
            <a:spLocks noGrp="1"/>
          </p:cNvSpPr>
          <p:nvPr>
            <p:ph type="title"/>
          </p:nvPr>
        </p:nvSpPr>
        <p:spPr/>
        <p:txBody>
          <a:bodyPr/>
          <a:lstStyle/>
          <a:p>
            <a:r>
              <a:rPr lang="en-US" dirty="0"/>
              <a:t>The History of Distributed APIs</a:t>
            </a:r>
          </a:p>
        </p:txBody>
      </p:sp>
      <p:pic>
        <p:nvPicPr>
          <p:cNvPr id="3" name="Picture 2">
            <a:extLst>
              <a:ext uri="{FF2B5EF4-FFF2-40B4-BE49-F238E27FC236}">
                <a16:creationId xmlns:a16="http://schemas.microsoft.com/office/drawing/2014/main" id="{F11B2DCF-C4D9-4F83-90E7-F6B8B5E8A964}"/>
              </a:ext>
            </a:extLst>
          </p:cNvPr>
          <p:cNvPicPr>
            <a:picLocks noChangeAspect="1"/>
          </p:cNvPicPr>
          <p:nvPr/>
        </p:nvPicPr>
        <p:blipFill>
          <a:blip r:embed="rId5"/>
          <a:stretch>
            <a:fillRect/>
          </a:stretch>
        </p:blipFill>
        <p:spPr>
          <a:xfrm>
            <a:off x="12859982" y="3033376"/>
            <a:ext cx="8439150" cy="4276725"/>
          </a:xfrm>
          <a:prstGeom prst="rect">
            <a:avLst/>
          </a:prstGeom>
        </p:spPr>
      </p:pic>
    </p:spTree>
    <p:extLst>
      <p:ext uri="{BB962C8B-B14F-4D97-AF65-F5344CB8AC3E}">
        <p14:creationId xmlns:p14="http://schemas.microsoft.com/office/powerpoint/2010/main" val="38252558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7287-25EE-41A6-A2BD-D98C5ADAF8E3}"/>
              </a:ext>
            </a:extLst>
          </p:cNvPr>
          <p:cNvSpPr>
            <a:spLocks noGrp="1"/>
          </p:cNvSpPr>
          <p:nvPr>
            <p:ph type="title"/>
          </p:nvPr>
        </p:nvSpPr>
        <p:spPr/>
        <p:txBody>
          <a:bodyPr/>
          <a:lstStyle/>
          <a:p>
            <a:r>
              <a:rPr lang="en-US" dirty="0"/>
              <a:t>REST API</a:t>
            </a:r>
          </a:p>
        </p:txBody>
      </p:sp>
      <p:sp>
        <p:nvSpPr>
          <p:cNvPr id="6" name="Text Placeholder 5">
            <a:extLst>
              <a:ext uri="{FF2B5EF4-FFF2-40B4-BE49-F238E27FC236}">
                <a16:creationId xmlns:a16="http://schemas.microsoft.com/office/drawing/2014/main" id="{96E30D7E-0B54-4079-928E-0FF0F0AE405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9235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3221395"/>
          </a:xfrm>
        </p:spPr>
        <p:txBody>
          <a:bodyPr/>
          <a:lstStyle/>
          <a:p>
            <a:pPr marL="342900" indent="-342900">
              <a:lnSpc>
                <a:spcPct val="100000"/>
              </a:lnSpc>
              <a:spcBef>
                <a:spcPts val="1001"/>
              </a:spcBef>
            </a:pPr>
            <a:r>
              <a:rPr lang="en-US" sz="3600" spc="-1" dirty="0">
                <a:solidFill>
                  <a:schemeClr val="bg2">
                    <a:lumMod val="25000"/>
                  </a:schemeClr>
                </a:solidFill>
              </a:rPr>
              <a:t>REST</a:t>
            </a:r>
          </a:p>
          <a:p>
            <a:pPr marL="579446" lvl="1" indent="-342900">
              <a:lnSpc>
                <a:spcPct val="100000"/>
              </a:lnSpc>
              <a:spcBef>
                <a:spcPts val="1001"/>
              </a:spcBef>
            </a:pPr>
            <a:r>
              <a:rPr lang="en-US" sz="2800" spc="-1" dirty="0">
                <a:solidFill>
                  <a:schemeClr val="bg2">
                    <a:lumMod val="25000"/>
                  </a:schemeClr>
                </a:solidFill>
                <a:latin typeface="+mj-lt"/>
              </a:rPr>
              <a:t>architecture type that’s using the existing web infrastructure</a:t>
            </a:r>
          </a:p>
          <a:p>
            <a:pPr marL="342900" indent="-342900">
              <a:lnSpc>
                <a:spcPct val="100000"/>
              </a:lnSpc>
              <a:spcBef>
                <a:spcPts val="1001"/>
              </a:spcBef>
            </a:pPr>
            <a:r>
              <a:rPr lang="en-US" sz="3600" spc="-1" dirty="0">
                <a:solidFill>
                  <a:schemeClr val="bg2">
                    <a:lumMod val="25000"/>
                  </a:schemeClr>
                </a:solidFill>
              </a:rPr>
              <a:t>RESTful</a:t>
            </a:r>
          </a:p>
          <a:p>
            <a:pPr marL="579446" lvl="1" indent="-342900">
              <a:lnSpc>
                <a:spcPct val="100000"/>
              </a:lnSpc>
              <a:spcBef>
                <a:spcPts val="1001"/>
              </a:spcBef>
            </a:pPr>
            <a:r>
              <a:rPr lang="en-US" sz="2800" spc="-1" dirty="0">
                <a:solidFill>
                  <a:schemeClr val="bg2">
                    <a:lumMod val="25000"/>
                  </a:schemeClr>
                </a:solidFill>
                <a:latin typeface="+mj-lt"/>
              </a:rPr>
              <a:t>services that implement REST architecture</a:t>
            </a:r>
            <a:endParaRPr lang="en-US" sz="2032" spc="-1" dirty="0">
              <a:solidFill>
                <a:schemeClr val="bg2">
                  <a:lumMod val="25000"/>
                </a:schemeClr>
              </a:solidFill>
              <a:latin typeface="+mj-lt"/>
            </a:endParaRPr>
          </a:p>
          <a:p>
            <a:pPr marL="342900" indent="-342900">
              <a:lnSpc>
                <a:spcPct val="100000"/>
              </a:lnSpc>
              <a:spcBef>
                <a:spcPts val="1001"/>
              </a:spcBef>
            </a:pPr>
            <a:r>
              <a:rPr lang="en-US" sz="3600" spc="-1" dirty="0">
                <a:solidFill>
                  <a:schemeClr val="bg2">
                    <a:lumMod val="25000"/>
                  </a:schemeClr>
                </a:solidFill>
              </a:rPr>
              <a:t>Strict and pragmatic approach</a:t>
            </a:r>
          </a:p>
        </p:txBody>
      </p:sp>
      <p:sp>
        <p:nvSpPr>
          <p:cNvPr id="3" name="Title 2"/>
          <p:cNvSpPr>
            <a:spLocks noGrp="1"/>
          </p:cNvSpPr>
          <p:nvPr>
            <p:ph type="title"/>
          </p:nvPr>
        </p:nvSpPr>
        <p:spPr/>
        <p:txBody>
          <a:bodyPr/>
          <a:lstStyle/>
          <a:p>
            <a:r>
              <a:rPr lang="en-US" dirty="0">
                <a:solidFill>
                  <a:schemeClr val="bg2">
                    <a:lumMod val="25000"/>
                  </a:schemeClr>
                </a:solidFill>
              </a:rPr>
              <a:t>REST(</a:t>
            </a:r>
            <a:r>
              <a:rPr lang="en-US" dirty="0" err="1">
                <a:solidFill>
                  <a:schemeClr val="bg2">
                    <a:lumMod val="25000"/>
                  </a:schemeClr>
                </a:solidFill>
              </a:rPr>
              <a:t>ful</a:t>
            </a:r>
            <a:r>
              <a:rPr lang="en-US" dirty="0">
                <a:solidFill>
                  <a:schemeClr val="bg2">
                    <a:lumMod val="25000"/>
                  </a:schemeClr>
                </a:solidFill>
              </a:rPr>
              <a:t>)</a:t>
            </a:r>
          </a:p>
        </p:txBody>
      </p:sp>
    </p:spTree>
    <p:extLst>
      <p:ext uri="{BB962C8B-B14F-4D97-AF65-F5344CB8AC3E}">
        <p14:creationId xmlns:p14="http://schemas.microsoft.com/office/powerpoint/2010/main" val="40398548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033D79-3E4A-44CC-AA61-6F10B5227B09}"/>
              </a:ext>
            </a:extLst>
          </p:cNvPr>
          <p:cNvSpPr>
            <a:spLocks noGrp="1"/>
          </p:cNvSpPr>
          <p:nvPr>
            <p:ph type="body" sz="quarter" idx="10"/>
          </p:nvPr>
        </p:nvSpPr>
        <p:spPr>
          <a:xfrm>
            <a:off x="269239" y="1189177"/>
            <a:ext cx="11653523" cy="4975529"/>
          </a:xfrm>
        </p:spPr>
        <p:txBody>
          <a:bodyPr/>
          <a:lstStyle/>
          <a:p>
            <a:r>
              <a:rPr lang="en-US" dirty="0">
                <a:solidFill>
                  <a:schemeClr val="bg2">
                    <a:lumMod val="25000"/>
                  </a:schemeClr>
                </a:solidFill>
              </a:rPr>
              <a:t>Stateless</a:t>
            </a:r>
          </a:p>
          <a:p>
            <a:r>
              <a:rPr lang="en-US" dirty="0">
                <a:solidFill>
                  <a:schemeClr val="bg2">
                    <a:lumMod val="25000"/>
                  </a:schemeClr>
                </a:solidFill>
              </a:rPr>
              <a:t>Cacheable</a:t>
            </a:r>
          </a:p>
          <a:p>
            <a:r>
              <a:rPr lang="en-US" dirty="0">
                <a:solidFill>
                  <a:schemeClr val="bg2">
                    <a:lumMod val="25000"/>
                  </a:schemeClr>
                </a:solidFill>
              </a:rPr>
              <a:t>Uniform interface</a:t>
            </a:r>
          </a:p>
          <a:p>
            <a:pPr lvl="1"/>
            <a:r>
              <a:rPr lang="en-US" dirty="0">
                <a:solidFill>
                  <a:schemeClr val="bg2">
                    <a:lumMod val="25000"/>
                  </a:schemeClr>
                </a:solidFill>
              </a:rPr>
              <a:t>Identification of resources</a:t>
            </a:r>
          </a:p>
          <a:p>
            <a:pPr lvl="1"/>
            <a:r>
              <a:rPr lang="en-US" dirty="0">
                <a:solidFill>
                  <a:schemeClr val="bg2">
                    <a:lumMod val="25000"/>
                  </a:schemeClr>
                </a:solidFill>
              </a:rPr>
              <a:t>Manipulation of resources through representations</a:t>
            </a:r>
          </a:p>
          <a:p>
            <a:pPr lvl="1"/>
            <a:r>
              <a:rPr lang="en-US" dirty="0">
                <a:solidFill>
                  <a:schemeClr val="bg2">
                    <a:lumMod val="25000"/>
                  </a:schemeClr>
                </a:solidFill>
              </a:rPr>
              <a:t>Self-descriptive messages</a:t>
            </a:r>
          </a:p>
          <a:p>
            <a:pPr lvl="1"/>
            <a:r>
              <a:rPr lang="en-US" dirty="0">
                <a:solidFill>
                  <a:schemeClr val="bg2">
                    <a:lumMod val="25000"/>
                  </a:schemeClr>
                </a:solidFill>
              </a:rPr>
              <a:t>Hypermedia and the engine of application state (HATEOAS)</a:t>
            </a:r>
          </a:p>
          <a:p>
            <a:r>
              <a:rPr lang="en-US" dirty="0">
                <a:solidFill>
                  <a:schemeClr val="bg2">
                    <a:lumMod val="25000"/>
                  </a:schemeClr>
                </a:solidFill>
              </a:rPr>
              <a:t>Layered system</a:t>
            </a:r>
          </a:p>
          <a:p>
            <a:r>
              <a:rPr lang="en-US" dirty="0">
                <a:solidFill>
                  <a:schemeClr val="bg2">
                    <a:lumMod val="25000"/>
                  </a:schemeClr>
                </a:solidFill>
              </a:rPr>
              <a:t>Client-server separation </a:t>
            </a:r>
          </a:p>
        </p:txBody>
      </p:sp>
      <p:sp>
        <p:nvSpPr>
          <p:cNvPr id="3" name="Title 2">
            <a:extLst>
              <a:ext uri="{FF2B5EF4-FFF2-40B4-BE49-F238E27FC236}">
                <a16:creationId xmlns:a16="http://schemas.microsoft.com/office/drawing/2014/main" id="{B4D8E0DC-E290-49B1-AC3A-E8427344CBCD}"/>
              </a:ext>
            </a:extLst>
          </p:cNvPr>
          <p:cNvSpPr>
            <a:spLocks noGrp="1"/>
          </p:cNvSpPr>
          <p:nvPr>
            <p:ph type="title"/>
          </p:nvPr>
        </p:nvSpPr>
        <p:spPr/>
        <p:txBody>
          <a:bodyPr/>
          <a:lstStyle/>
          <a:p>
            <a:r>
              <a:rPr lang="en-US" dirty="0">
                <a:solidFill>
                  <a:schemeClr val="bg2">
                    <a:lumMod val="25000"/>
                  </a:schemeClr>
                </a:solidFill>
              </a:rPr>
              <a:t>REST</a:t>
            </a:r>
          </a:p>
        </p:txBody>
      </p:sp>
      <p:sp>
        <p:nvSpPr>
          <p:cNvPr id="5" name="TextBox 4">
            <a:extLst>
              <a:ext uri="{FF2B5EF4-FFF2-40B4-BE49-F238E27FC236}">
                <a16:creationId xmlns:a16="http://schemas.microsoft.com/office/drawing/2014/main" id="{D07E9821-89D7-48BA-BE2C-EA344A1B2EAE}"/>
              </a:ext>
            </a:extLst>
          </p:cNvPr>
          <p:cNvSpPr txBox="1"/>
          <p:nvPr/>
        </p:nvSpPr>
        <p:spPr>
          <a:xfrm>
            <a:off x="7511715" y="6184052"/>
            <a:ext cx="6649452" cy="646331"/>
          </a:xfrm>
          <a:prstGeom prst="rect">
            <a:avLst/>
          </a:prstGeom>
          <a:noFill/>
        </p:spPr>
        <p:txBody>
          <a:bodyPr wrap="square">
            <a:spAutoFit/>
          </a:bodyPr>
          <a:lstStyle/>
          <a:p>
            <a:r>
              <a:rPr lang="en-US" sz="3600" dirty="0">
                <a:hlinkClick r:id="rId3"/>
              </a:rPr>
              <a:t>https://restfulapi.net/</a:t>
            </a:r>
            <a:endParaRPr lang="en-US" sz="3600" dirty="0"/>
          </a:p>
        </p:txBody>
      </p:sp>
    </p:spTree>
    <p:extLst>
      <p:ext uri="{BB962C8B-B14F-4D97-AF65-F5344CB8AC3E}">
        <p14:creationId xmlns:p14="http://schemas.microsoft.com/office/powerpoint/2010/main" val="10520812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000461"/>
            <a:ext cx="11653523" cy="5231432"/>
          </a:xfrm>
        </p:spPr>
        <p:txBody>
          <a:bodyPr/>
          <a:lstStyle/>
          <a:p>
            <a:pPr marL="342900" indent="-342900">
              <a:lnSpc>
                <a:spcPct val="100000"/>
              </a:lnSpc>
              <a:spcBef>
                <a:spcPts val="1001"/>
              </a:spcBef>
            </a:pPr>
            <a:r>
              <a:rPr lang="en-US" sz="3600" spc="-1" dirty="0">
                <a:solidFill>
                  <a:schemeClr val="bg2">
                    <a:lumMod val="25000"/>
                  </a:schemeClr>
                </a:solidFill>
              </a:rPr>
              <a:t>REST</a:t>
            </a:r>
          </a:p>
          <a:p>
            <a:pPr marL="579446" lvl="1" indent="-342900">
              <a:lnSpc>
                <a:spcPct val="100000"/>
              </a:lnSpc>
              <a:spcBef>
                <a:spcPts val="1001"/>
              </a:spcBef>
            </a:pPr>
            <a:r>
              <a:rPr lang="en-US" sz="2032" spc="-1" dirty="0">
                <a:solidFill>
                  <a:schemeClr val="bg2">
                    <a:lumMod val="25000"/>
                  </a:schemeClr>
                </a:solidFill>
              </a:rPr>
              <a:t>architecture type that’s using the existing web infrastructure</a:t>
            </a:r>
          </a:p>
          <a:p>
            <a:pPr marL="342900" indent="-342900">
              <a:lnSpc>
                <a:spcPct val="100000"/>
              </a:lnSpc>
              <a:spcBef>
                <a:spcPts val="1001"/>
              </a:spcBef>
            </a:pPr>
            <a:r>
              <a:rPr lang="en-US" sz="3600" spc="-1" dirty="0">
                <a:solidFill>
                  <a:schemeClr val="bg2">
                    <a:lumMod val="25000"/>
                  </a:schemeClr>
                </a:solidFill>
              </a:rPr>
              <a:t>RESTful</a:t>
            </a:r>
          </a:p>
          <a:p>
            <a:pPr marL="579446" lvl="1" indent="-342900">
              <a:lnSpc>
                <a:spcPct val="100000"/>
              </a:lnSpc>
              <a:spcBef>
                <a:spcPts val="1001"/>
              </a:spcBef>
            </a:pPr>
            <a:r>
              <a:rPr lang="en-US" sz="2032" spc="-1" dirty="0">
                <a:solidFill>
                  <a:schemeClr val="bg2">
                    <a:lumMod val="25000"/>
                  </a:schemeClr>
                </a:solidFill>
              </a:rPr>
              <a:t>services that implement REST architecture</a:t>
            </a:r>
          </a:p>
          <a:p>
            <a:pPr marL="342900" indent="-342900">
              <a:lnSpc>
                <a:spcPct val="100000"/>
              </a:lnSpc>
              <a:spcBef>
                <a:spcPts val="1001"/>
              </a:spcBef>
            </a:pPr>
            <a:r>
              <a:rPr lang="en-US" sz="3600" spc="-1" dirty="0">
                <a:solidFill>
                  <a:schemeClr val="bg2">
                    <a:lumMod val="25000"/>
                  </a:schemeClr>
                </a:solidFill>
              </a:rPr>
              <a:t>Web resources – identified with URL address</a:t>
            </a:r>
            <a:endParaRPr lang="pl-PL" sz="3600" spc="-1" dirty="0">
              <a:solidFill>
                <a:schemeClr val="bg2">
                  <a:lumMod val="25000"/>
                </a:schemeClr>
              </a:solidFill>
            </a:endParaRPr>
          </a:p>
          <a:p>
            <a:pPr marL="579446" lvl="1" indent="-342900">
              <a:lnSpc>
                <a:spcPct val="100000"/>
              </a:lnSpc>
              <a:spcBef>
                <a:spcPts val="1001"/>
              </a:spcBef>
            </a:pPr>
            <a:r>
              <a:rPr lang="pl-PL" sz="2032" spc="-1" dirty="0">
                <a:solidFill>
                  <a:schemeClr val="bg2">
                    <a:lumMod val="25000"/>
                  </a:schemeClr>
                </a:solidFill>
              </a:rPr>
              <a:t>Resource A – </a:t>
            </a:r>
            <a:r>
              <a:rPr lang="pl-PL" sz="2032" spc="-1" dirty="0" err="1">
                <a:solidFill>
                  <a:schemeClr val="bg2">
                    <a:lumMod val="25000"/>
                  </a:schemeClr>
                </a:solidFill>
              </a:rPr>
              <a:t>create</a:t>
            </a:r>
            <a:r>
              <a:rPr lang="pl-PL" sz="2032" spc="-1" dirty="0">
                <a:solidFill>
                  <a:schemeClr val="bg2">
                    <a:lumMod val="25000"/>
                  </a:schemeClr>
                </a:solidFill>
              </a:rPr>
              <a:t> not </a:t>
            </a:r>
            <a:r>
              <a:rPr lang="pl-PL" sz="2032" spc="-1" dirty="0" err="1">
                <a:solidFill>
                  <a:schemeClr val="bg2">
                    <a:lumMod val="25000"/>
                  </a:schemeClr>
                </a:solidFill>
              </a:rPr>
              <a:t>CreateResource</a:t>
            </a:r>
            <a:r>
              <a:rPr lang="pl-PL" sz="2032" spc="-1" dirty="0">
                <a:solidFill>
                  <a:schemeClr val="bg2">
                    <a:lumMod val="25000"/>
                  </a:schemeClr>
                </a:solidFill>
              </a:rPr>
              <a:t>(A)	</a:t>
            </a:r>
            <a:endParaRPr lang="en-US" sz="2032" spc="-1" dirty="0">
              <a:solidFill>
                <a:schemeClr val="bg2">
                  <a:lumMod val="25000"/>
                </a:schemeClr>
              </a:solidFill>
            </a:endParaRPr>
          </a:p>
          <a:p>
            <a:pPr marL="342900" indent="-342900">
              <a:lnSpc>
                <a:spcPct val="100000"/>
              </a:lnSpc>
              <a:spcBef>
                <a:spcPts val="1001"/>
              </a:spcBef>
            </a:pPr>
            <a:r>
              <a:rPr lang="en-US" sz="3600" spc="-1" dirty="0">
                <a:solidFill>
                  <a:schemeClr val="bg2">
                    <a:lumMod val="25000"/>
                  </a:schemeClr>
                </a:solidFill>
              </a:rPr>
              <a:t>HTTP verbs</a:t>
            </a:r>
          </a:p>
          <a:p>
            <a:pPr marL="579446" lvl="1" indent="-342900">
              <a:lnSpc>
                <a:spcPct val="100000"/>
              </a:lnSpc>
              <a:spcBef>
                <a:spcPts val="1001"/>
              </a:spcBef>
            </a:pPr>
            <a:r>
              <a:rPr lang="en-US" sz="2032" spc="-1" dirty="0">
                <a:solidFill>
                  <a:schemeClr val="bg2">
                    <a:lumMod val="25000"/>
                  </a:schemeClr>
                </a:solidFill>
              </a:rPr>
              <a:t>GET, POST, PUT, DELETE, PATCH…</a:t>
            </a:r>
          </a:p>
          <a:p>
            <a:pPr marL="342900" indent="-342900">
              <a:lnSpc>
                <a:spcPct val="100000"/>
              </a:lnSpc>
              <a:spcBef>
                <a:spcPts val="1001"/>
              </a:spcBef>
            </a:pPr>
            <a:r>
              <a:rPr lang="en-US" sz="3600" spc="-1" dirty="0">
                <a:solidFill>
                  <a:schemeClr val="bg2">
                    <a:lumMod val="25000"/>
                  </a:schemeClr>
                </a:solidFill>
              </a:rPr>
              <a:t>JSON or XML</a:t>
            </a:r>
          </a:p>
        </p:txBody>
      </p:sp>
      <p:sp>
        <p:nvSpPr>
          <p:cNvPr id="3" name="Title 2"/>
          <p:cNvSpPr>
            <a:spLocks noGrp="1"/>
          </p:cNvSpPr>
          <p:nvPr>
            <p:ph type="title"/>
          </p:nvPr>
        </p:nvSpPr>
        <p:spPr/>
        <p:txBody>
          <a:bodyPr/>
          <a:lstStyle/>
          <a:p>
            <a:r>
              <a:rPr lang="en-US" dirty="0">
                <a:solidFill>
                  <a:schemeClr val="bg2">
                    <a:lumMod val="25000"/>
                  </a:schemeClr>
                </a:solidFill>
              </a:rPr>
              <a:t>REST(</a:t>
            </a:r>
            <a:r>
              <a:rPr lang="en-US" dirty="0" err="1">
                <a:solidFill>
                  <a:schemeClr val="bg2">
                    <a:lumMod val="25000"/>
                  </a:schemeClr>
                </a:solidFill>
              </a:rPr>
              <a:t>ful</a:t>
            </a:r>
            <a:r>
              <a:rPr lang="en-US" dirty="0">
                <a:solidFill>
                  <a:schemeClr val="bg2">
                    <a:lumMod val="25000"/>
                  </a:schemeClr>
                </a:solidFill>
              </a:rPr>
              <a:t>)</a:t>
            </a:r>
          </a:p>
        </p:txBody>
      </p:sp>
    </p:spTree>
    <p:extLst>
      <p:ext uri="{BB962C8B-B14F-4D97-AF65-F5344CB8AC3E}">
        <p14:creationId xmlns:p14="http://schemas.microsoft.com/office/powerpoint/2010/main" val="413015856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36CD-7EF0-4D9D-BAC4-F7E23B299196}"/>
              </a:ext>
            </a:extLst>
          </p:cNvPr>
          <p:cNvSpPr>
            <a:spLocks noGrp="1"/>
          </p:cNvSpPr>
          <p:nvPr>
            <p:ph type="ctrTitle"/>
          </p:nvPr>
        </p:nvSpPr>
        <p:spPr>
          <a:xfrm>
            <a:off x="641463" y="117567"/>
            <a:ext cx="10909073" cy="957902"/>
          </a:xfrm>
        </p:spPr>
        <p:txBody>
          <a:bodyPr>
            <a:normAutofit fontScale="90000"/>
          </a:bodyPr>
          <a:lstStyle/>
          <a:p>
            <a:r>
              <a:rPr lang="en-US" sz="6000" dirty="0">
                <a:latin typeface="Segoe UI" panose="020B0502040204020203" pitchFamily="34" charset="0"/>
                <a:cs typeface="Segoe UI" panose="020B0502040204020203" pitchFamily="34" charset="0"/>
              </a:rPr>
              <a:t>HTTP REST CRUD</a:t>
            </a:r>
          </a:p>
        </p:txBody>
      </p:sp>
      <p:pic>
        <p:nvPicPr>
          <p:cNvPr id="11" name="Picture 10">
            <a:extLst>
              <a:ext uri="{FF2B5EF4-FFF2-40B4-BE49-F238E27FC236}">
                <a16:creationId xmlns:a16="http://schemas.microsoft.com/office/drawing/2014/main" id="{FDBDFDCC-5BA3-4C5D-B702-F930D2B37D0E}"/>
              </a:ext>
            </a:extLst>
          </p:cNvPr>
          <p:cNvPicPr>
            <a:picLocks noChangeAspect="1"/>
          </p:cNvPicPr>
          <p:nvPr/>
        </p:nvPicPr>
        <p:blipFill rotWithShape="1">
          <a:blip r:embed="rId2">
            <a:extLst>
              <a:ext uri="{28A0092B-C50C-407E-A947-70E740481C1C}">
                <a14:useLocalDpi xmlns:a14="http://schemas.microsoft.com/office/drawing/2010/main" val="0"/>
              </a:ext>
            </a:extLst>
          </a:blip>
          <a:srcRect l="9162" t="9571"/>
          <a:stretch/>
        </p:blipFill>
        <p:spPr>
          <a:xfrm>
            <a:off x="9938393" y="2255520"/>
            <a:ext cx="2253607" cy="3422497"/>
          </a:xfrm>
          <a:prstGeom prst="rect">
            <a:avLst/>
          </a:prstGeom>
        </p:spPr>
      </p:pic>
      <p:pic>
        <p:nvPicPr>
          <p:cNvPr id="13" name="Picture 12">
            <a:extLst>
              <a:ext uri="{FF2B5EF4-FFF2-40B4-BE49-F238E27FC236}">
                <a16:creationId xmlns:a16="http://schemas.microsoft.com/office/drawing/2014/main" id="{07D1036F-4A2D-4FA6-AF49-EA2051BD8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42" y="1749965"/>
            <a:ext cx="2317907" cy="3250503"/>
          </a:xfrm>
          <a:prstGeom prst="rect">
            <a:avLst/>
          </a:prstGeom>
        </p:spPr>
      </p:pic>
      <p:cxnSp>
        <p:nvCxnSpPr>
          <p:cNvPr id="16" name="Straight Connector 15">
            <a:extLst>
              <a:ext uri="{FF2B5EF4-FFF2-40B4-BE49-F238E27FC236}">
                <a16:creationId xmlns:a16="http://schemas.microsoft.com/office/drawing/2014/main" id="{71DEDD09-60CB-4408-8D9F-08234C78BB03}"/>
              </a:ext>
            </a:extLst>
          </p:cNvPr>
          <p:cNvCxnSpPr/>
          <p:nvPr/>
        </p:nvCxnSpPr>
        <p:spPr>
          <a:xfrm>
            <a:off x="2847703" y="1514669"/>
            <a:ext cx="6635931" cy="0"/>
          </a:xfrm>
          <a:prstGeom prst="line">
            <a:avLst/>
          </a:prstGeom>
          <a:ln w="5715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0CC263BA-93BB-416B-9CD4-57D7761CA137}"/>
              </a:ext>
            </a:extLst>
          </p:cNvPr>
          <p:cNvCxnSpPr/>
          <p:nvPr/>
        </p:nvCxnSpPr>
        <p:spPr>
          <a:xfrm>
            <a:off x="2847703" y="2002971"/>
            <a:ext cx="6635931" cy="0"/>
          </a:xfrm>
          <a:prstGeom prst="line">
            <a:avLst/>
          </a:prstGeom>
          <a:ln w="57150" cap="flat" cmpd="sng" algn="ctr">
            <a:solidFill>
              <a:srgbClr val="00B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18" name="TextBox 17">
            <a:extLst>
              <a:ext uri="{FF2B5EF4-FFF2-40B4-BE49-F238E27FC236}">
                <a16:creationId xmlns:a16="http://schemas.microsoft.com/office/drawing/2014/main" id="{50E3F48F-C7FF-4633-B760-6C4A7024A16D}"/>
              </a:ext>
            </a:extLst>
          </p:cNvPr>
          <p:cNvSpPr txBox="1"/>
          <p:nvPr/>
        </p:nvSpPr>
        <p:spPr>
          <a:xfrm>
            <a:off x="4238897" y="1251479"/>
            <a:ext cx="3853542" cy="461665"/>
          </a:xfrm>
          <a:prstGeom prst="rect">
            <a:avLst/>
          </a:prstGeom>
          <a:solidFill>
            <a:schemeClr val="bg1">
              <a:alpha val="83000"/>
            </a:schemeClr>
          </a:solidFill>
        </p:spPr>
        <p:txBody>
          <a:bodyPr wrap="square" rtlCol="0">
            <a:spAutoFit/>
          </a:bodyPr>
          <a:lstStyle/>
          <a:p>
            <a:pPr algn="ctr"/>
            <a:r>
              <a:rPr lang="en-US" sz="2400" dirty="0"/>
              <a:t>Http POST  routing + payload</a:t>
            </a:r>
          </a:p>
        </p:txBody>
      </p:sp>
      <p:sp>
        <p:nvSpPr>
          <p:cNvPr id="30" name="TextBox 29">
            <a:extLst>
              <a:ext uri="{FF2B5EF4-FFF2-40B4-BE49-F238E27FC236}">
                <a16:creationId xmlns:a16="http://schemas.microsoft.com/office/drawing/2014/main" id="{152AEF4B-9CF3-4367-88D0-41D9A06F18E5}"/>
              </a:ext>
            </a:extLst>
          </p:cNvPr>
          <p:cNvSpPr txBox="1"/>
          <p:nvPr/>
        </p:nvSpPr>
        <p:spPr>
          <a:xfrm>
            <a:off x="4223346" y="1745501"/>
            <a:ext cx="3853542" cy="461665"/>
          </a:xfrm>
          <a:prstGeom prst="rect">
            <a:avLst/>
          </a:prstGeom>
          <a:solidFill>
            <a:schemeClr val="bg1">
              <a:alpha val="83000"/>
            </a:schemeClr>
          </a:solidFill>
        </p:spPr>
        <p:txBody>
          <a:bodyPr wrap="square" rtlCol="0">
            <a:spAutoFit/>
          </a:bodyPr>
          <a:lstStyle/>
          <a:p>
            <a:pPr algn="ctr"/>
            <a:r>
              <a:rPr lang="en-US" sz="2400" dirty="0"/>
              <a:t>201 + location</a:t>
            </a:r>
          </a:p>
        </p:txBody>
      </p:sp>
      <p:cxnSp>
        <p:nvCxnSpPr>
          <p:cNvPr id="31" name="Straight Connector 30">
            <a:extLst>
              <a:ext uri="{FF2B5EF4-FFF2-40B4-BE49-F238E27FC236}">
                <a16:creationId xmlns:a16="http://schemas.microsoft.com/office/drawing/2014/main" id="{180129C3-01B7-4245-997E-E47F30D05FF7}"/>
              </a:ext>
            </a:extLst>
          </p:cNvPr>
          <p:cNvCxnSpPr/>
          <p:nvPr/>
        </p:nvCxnSpPr>
        <p:spPr>
          <a:xfrm>
            <a:off x="2793586" y="2623834"/>
            <a:ext cx="6635931" cy="0"/>
          </a:xfrm>
          <a:prstGeom prst="line">
            <a:avLst/>
          </a:prstGeom>
          <a:ln w="57150" cap="flat" cmpd="sng" algn="ctr">
            <a:solidFill>
              <a:schemeClr val="accent1">
                <a:lumMod val="60000"/>
                <a:lumOff val="4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913DB62B-942A-45E8-B2D1-6C7AFEADDA2E}"/>
              </a:ext>
            </a:extLst>
          </p:cNvPr>
          <p:cNvCxnSpPr/>
          <p:nvPr/>
        </p:nvCxnSpPr>
        <p:spPr>
          <a:xfrm>
            <a:off x="2793586" y="3112136"/>
            <a:ext cx="6635931" cy="0"/>
          </a:xfrm>
          <a:prstGeom prst="line">
            <a:avLst/>
          </a:prstGeom>
          <a:ln w="57150" cap="flat" cmpd="sng" algn="ctr">
            <a:solidFill>
              <a:schemeClr val="accent1">
                <a:lumMod val="60000"/>
                <a:lumOff val="40000"/>
              </a:schemeClr>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3CE46232-F72D-4561-80B7-8746152D28BF}"/>
              </a:ext>
            </a:extLst>
          </p:cNvPr>
          <p:cNvSpPr txBox="1"/>
          <p:nvPr/>
        </p:nvSpPr>
        <p:spPr>
          <a:xfrm>
            <a:off x="4184780" y="2360644"/>
            <a:ext cx="3853542" cy="461665"/>
          </a:xfrm>
          <a:prstGeom prst="rect">
            <a:avLst/>
          </a:prstGeom>
          <a:solidFill>
            <a:schemeClr val="bg1">
              <a:alpha val="83000"/>
            </a:schemeClr>
          </a:solidFill>
        </p:spPr>
        <p:txBody>
          <a:bodyPr wrap="square" rtlCol="0">
            <a:spAutoFit/>
          </a:bodyPr>
          <a:lstStyle/>
          <a:p>
            <a:pPr algn="ctr"/>
            <a:r>
              <a:rPr lang="en-US" sz="2400" dirty="0"/>
              <a:t>Http GET  routing</a:t>
            </a:r>
          </a:p>
        </p:txBody>
      </p:sp>
      <p:sp>
        <p:nvSpPr>
          <p:cNvPr id="34" name="TextBox 33">
            <a:extLst>
              <a:ext uri="{FF2B5EF4-FFF2-40B4-BE49-F238E27FC236}">
                <a16:creationId xmlns:a16="http://schemas.microsoft.com/office/drawing/2014/main" id="{007CA244-B7CE-4598-9ECA-8F0826DF6E86}"/>
              </a:ext>
            </a:extLst>
          </p:cNvPr>
          <p:cNvSpPr txBox="1"/>
          <p:nvPr/>
        </p:nvSpPr>
        <p:spPr>
          <a:xfrm>
            <a:off x="4169229" y="2854666"/>
            <a:ext cx="3853542" cy="461665"/>
          </a:xfrm>
          <a:prstGeom prst="rect">
            <a:avLst/>
          </a:prstGeom>
          <a:solidFill>
            <a:schemeClr val="bg1">
              <a:alpha val="83000"/>
            </a:schemeClr>
          </a:solidFill>
        </p:spPr>
        <p:txBody>
          <a:bodyPr wrap="square" rtlCol="0">
            <a:spAutoFit/>
          </a:bodyPr>
          <a:lstStyle/>
          <a:p>
            <a:pPr algn="ctr"/>
            <a:r>
              <a:rPr lang="en-US" sz="2400" dirty="0"/>
              <a:t>200 + payload list</a:t>
            </a:r>
          </a:p>
        </p:txBody>
      </p:sp>
      <p:cxnSp>
        <p:nvCxnSpPr>
          <p:cNvPr id="35" name="Straight Connector 34">
            <a:extLst>
              <a:ext uri="{FF2B5EF4-FFF2-40B4-BE49-F238E27FC236}">
                <a16:creationId xmlns:a16="http://schemas.microsoft.com/office/drawing/2014/main" id="{40196B1F-EEEE-4899-9A4F-FBD7B176E62D}"/>
              </a:ext>
            </a:extLst>
          </p:cNvPr>
          <p:cNvCxnSpPr/>
          <p:nvPr/>
        </p:nvCxnSpPr>
        <p:spPr>
          <a:xfrm>
            <a:off x="2832152" y="3700641"/>
            <a:ext cx="6635931" cy="0"/>
          </a:xfrm>
          <a:prstGeom prst="line">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7231FF31-A8E6-45C5-A9C3-C00C86095C2C}"/>
              </a:ext>
            </a:extLst>
          </p:cNvPr>
          <p:cNvCxnSpPr/>
          <p:nvPr/>
        </p:nvCxnSpPr>
        <p:spPr>
          <a:xfrm>
            <a:off x="2832152" y="4188943"/>
            <a:ext cx="6635931" cy="0"/>
          </a:xfrm>
          <a:prstGeom prst="line">
            <a:avLst/>
          </a:prstGeom>
          <a:ln w="57150" cap="flat" cmpd="sng" algn="ctr">
            <a:solidFill>
              <a:schemeClr val="accent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4DFE3344-0011-45B6-A3AA-B6C1248B5CA1}"/>
              </a:ext>
            </a:extLst>
          </p:cNvPr>
          <p:cNvSpPr txBox="1"/>
          <p:nvPr/>
        </p:nvSpPr>
        <p:spPr>
          <a:xfrm>
            <a:off x="4223346" y="3437451"/>
            <a:ext cx="3853542" cy="461665"/>
          </a:xfrm>
          <a:prstGeom prst="rect">
            <a:avLst/>
          </a:prstGeom>
          <a:solidFill>
            <a:schemeClr val="bg1">
              <a:alpha val="83000"/>
            </a:schemeClr>
          </a:solidFill>
        </p:spPr>
        <p:txBody>
          <a:bodyPr wrap="square" rtlCol="0">
            <a:spAutoFit/>
          </a:bodyPr>
          <a:lstStyle/>
          <a:p>
            <a:pPr algn="ctr"/>
            <a:r>
              <a:rPr lang="en-US" sz="2400" dirty="0"/>
              <a:t>Http GET  routing/{id}</a:t>
            </a:r>
          </a:p>
        </p:txBody>
      </p:sp>
      <p:sp>
        <p:nvSpPr>
          <p:cNvPr id="38" name="TextBox 37">
            <a:extLst>
              <a:ext uri="{FF2B5EF4-FFF2-40B4-BE49-F238E27FC236}">
                <a16:creationId xmlns:a16="http://schemas.microsoft.com/office/drawing/2014/main" id="{CB5E537D-27E0-4046-A84C-C969F229A878}"/>
              </a:ext>
            </a:extLst>
          </p:cNvPr>
          <p:cNvSpPr txBox="1"/>
          <p:nvPr/>
        </p:nvSpPr>
        <p:spPr>
          <a:xfrm>
            <a:off x="4207795" y="3931473"/>
            <a:ext cx="3853542" cy="461665"/>
          </a:xfrm>
          <a:prstGeom prst="rect">
            <a:avLst/>
          </a:prstGeom>
          <a:solidFill>
            <a:schemeClr val="bg1">
              <a:alpha val="83000"/>
            </a:schemeClr>
          </a:solidFill>
        </p:spPr>
        <p:txBody>
          <a:bodyPr wrap="square" rtlCol="0">
            <a:spAutoFit/>
          </a:bodyPr>
          <a:lstStyle/>
          <a:p>
            <a:pPr algn="ctr"/>
            <a:r>
              <a:rPr lang="en-US" sz="2400" dirty="0"/>
              <a:t>200 + payload</a:t>
            </a:r>
          </a:p>
        </p:txBody>
      </p:sp>
      <p:cxnSp>
        <p:nvCxnSpPr>
          <p:cNvPr id="39" name="Straight Connector 38">
            <a:extLst>
              <a:ext uri="{FF2B5EF4-FFF2-40B4-BE49-F238E27FC236}">
                <a16:creationId xmlns:a16="http://schemas.microsoft.com/office/drawing/2014/main" id="{33221104-A1B5-4536-9907-2F1E83A670B7}"/>
              </a:ext>
            </a:extLst>
          </p:cNvPr>
          <p:cNvCxnSpPr/>
          <p:nvPr/>
        </p:nvCxnSpPr>
        <p:spPr>
          <a:xfrm>
            <a:off x="2863254" y="4832569"/>
            <a:ext cx="6635931" cy="0"/>
          </a:xfrm>
          <a:prstGeom prst="line">
            <a:avLst/>
          </a:prstGeom>
          <a:ln w="57150" cap="flat" cmpd="sng" algn="ctr">
            <a:solidFill>
              <a:srgbClr val="FFC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AB84548C-C8B8-420D-A005-8169B90674DB}"/>
              </a:ext>
            </a:extLst>
          </p:cNvPr>
          <p:cNvCxnSpPr/>
          <p:nvPr/>
        </p:nvCxnSpPr>
        <p:spPr>
          <a:xfrm>
            <a:off x="2863254" y="5320871"/>
            <a:ext cx="6635931" cy="0"/>
          </a:xfrm>
          <a:prstGeom prst="line">
            <a:avLst/>
          </a:prstGeom>
          <a:ln w="57150" cap="flat" cmpd="sng" algn="ctr">
            <a:solidFill>
              <a:srgbClr val="FFC00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4A3D69CE-7C17-46CD-AB1A-D293F845052E}"/>
              </a:ext>
            </a:extLst>
          </p:cNvPr>
          <p:cNvSpPr txBox="1"/>
          <p:nvPr/>
        </p:nvSpPr>
        <p:spPr>
          <a:xfrm>
            <a:off x="4254448" y="4569379"/>
            <a:ext cx="3853542" cy="461665"/>
          </a:xfrm>
          <a:prstGeom prst="rect">
            <a:avLst/>
          </a:prstGeom>
          <a:solidFill>
            <a:schemeClr val="bg1">
              <a:alpha val="83000"/>
            </a:schemeClr>
          </a:solidFill>
        </p:spPr>
        <p:txBody>
          <a:bodyPr wrap="square" rtlCol="0">
            <a:spAutoFit/>
          </a:bodyPr>
          <a:lstStyle/>
          <a:p>
            <a:pPr algn="ctr"/>
            <a:r>
              <a:rPr lang="en-US" sz="2400" dirty="0"/>
              <a:t>Http PUT  routing/{id}</a:t>
            </a:r>
          </a:p>
        </p:txBody>
      </p:sp>
      <p:sp>
        <p:nvSpPr>
          <p:cNvPr id="42" name="TextBox 41">
            <a:extLst>
              <a:ext uri="{FF2B5EF4-FFF2-40B4-BE49-F238E27FC236}">
                <a16:creationId xmlns:a16="http://schemas.microsoft.com/office/drawing/2014/main" id="{CCD91E4D-F15E-4BED-886F-B6CD95F5FE1D}"/>
              </a:ext>
            </a:extLst>
          </p:cNvPr>
          <p:cNvSpPr txBox="1"/>
          <p:nvPr/>
        </p:nvSpPr>
        <p:spPr>
          <a:xfrm>
            <a:off x="4238897" y="5063401"/>
            <a:ext cx="3853542" cy="461665"/>
          </a:xfrm>
          <a:prstGeom prst="rect">
            <a:avLst/>
          </a:prstGeom>
          <a:solidFill>
            <a:schemeClr val="bg1">
              <a:alpha val="83000"/>
            </a:schemeClr>
          </a:solidFill>
        </p:spPr>
        <p:txBody>
          <a:bodyPr wrap="square" rtlCol="0">
            <a:spAutoFit/>
          </a:bodyPr>
          <a:lstStyle/>
          <a:p>
            <a:pPr algn="ctr"/>
            <a:r>
              <a:rPr lang="en-US" sz="2400" dirty="0"/>
              <a:t>200</a:t>
            </a:r>
          </a:p>
        </p:txBody>
      </p:sp>
      <p:cxnSp>
        <p:nvCxnSpPr>
          <p:cNvPr id="43" name="Straight Connector 42">
            <a:extLst>
              <a:ext uri="{FF2B5EF4-FFF2-40B4-BE49-F238E27FC236}">
                <a16:creationId xmlns:a16="http://schemas.microsoft.com/office/drawing/2014/main" id="{3922693E-2EE4-462D-9F02-45DD862EEB58}"/>
              </a:ext>
            </a:extLst>
          </p:cNvPr>
          <p:cNvCxnSpPr/>
          <p:nvPr/>
        </p:nvCxnSpPr>
        <p:spPr>
          <a:xfrm>
            <a:off x="2847703" y="5968371"/>
            <a:ext cx="6635931" cy="0"/>
          </a:xfrm>
          <a:prstGeom prst="line">
            <a:avLst/>
          </a:pr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0E01B86A-5005-43AB-A12F-604A6FD3551A}"/>
              </a:ext>
            </a:extLst>
          </p:cNvPr>
          <p:cNvCxnSpPr/>
          <p:nvPr/>
        </p:nvCxnSpPr>
        <p:spPr>
          <a:xfrm>
            <a:off x="2847703" y="6456673"/>
            <a:ext cx="6635931" cy="0"/>
          </a:xfrm>
          <a:prstGeom prst="line">
            <a:avLst/>
          </a:prstGeom>
          <a:ln w="57150" cap="flat" cmpd="sng" algn="ctr">
            <a:solidFill>
              <a:srgbClr val="C0000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43868783-5EC4-446A-80FA-37C96446F48B}"/>
              </a:ext>
            </a:extLst>
          </p:cNvPr>
          <p:cNvSpPr txBox="1"/>
          <p:nvPr/>
        </p:nvSpPr>
        <p:spPr>
          <a:xfrm>
            <a:off x="4238897" y="5705181"/>
            <a:ext cx="3853542" cy="461665"/>
          </a:xfrm>
          <a:prstGeom prst="rect">
            <a:avLst/>
          </a:prstGeom>
          <a:solidFill>
            <a:schemeClr val="bg1">
              <a:alpha val="83000"/>
            </a:schemeClr>
          </a:solidFill>
        </p:spPr>
        <p:txBody>
          <a:bodyPr wrap="square" rtlCol="0">
            <a:spAutoFit/>
          </a:bodyPr>
          <a:lstStyle/>
          <a:p>
            <a:pPr algn="ctr"/>
            <a:r>
              <a:rPr lang="en-US" sz="2400" dirty="0"/>
              <a:t>Http DELETE routing/{id}</a:t>
            </a:r>
          </a:p>
        </p:txBody>
      </p:sp>
      <p:sp>
        <p:nvSpPr>
          <p:cNvPr id="46" name="TextBox 45">
            <a:extLst>
              <a:ext uri="{FF2B5EF4-FFF2-40B4-BE49-F238E27FC236}">
                <a16:creationId xmlns:a16="http://schemas.microsoft.com/office/drawing/2014/main" id="{059F4524-57E0-4698-941E-7E4228444C06}"/>
              </a:ext>
            </a:extLst>
          </p:cNvPr>
          <p:cNvSpPr txBox="1"/>
          <p:nvPr/>
        </p:nvSpPr>
        <p:spPr>
          <a:xfrm>
            <a:off x="4223346" y="6199203"/>
            <a:ext cx="3853542" cy="461665"/>
          </a:xfrm>
          <a:prstGeom prst="rect">
            <a:avLst/>
          </a:prstGeom>
          <a:solidFill>
            <a:schemeClr val="bg1">
              <a:alpha val="83000"/>
            </a:schemeClr>
          </a:solidFill>
        </p:spPr>
        <p:txBody>
          <a:bodyPr wrap="square" rtlCol="0">
            <a:spAutoFit/>
          </a:bodyPr>
          <a:lstStyle/>
          <a:p>
            <a:pPr algn="ctr"/>
            <a:r>
              <a:rPr lang="en-US" sz="2400" dirty="0"/>
              <a:t>200</a:t>
            </a:r>
          </a:p>
        </p:txBody>
      </p:sp>
      <p:sp>
        <p:nvSpPr>
          <p:cNvPr id="19" name="TextBox 18">
            <a:extLst>
              <a:ext uri="{FF2B5EF4-FFF2-40B4-BE49-F238E27FC236}">
                <a16:creationId xmlns:a16="http://schemas.microsoft.com/office/drawing/2014/main" id="{96162208-CA55-48D0-A5EA-E6A9497EB477}"/>
              </a:ext>
            </a:extLst>
          </p:cNvPr>
          <p:cNvSpPr txBox="1"/>
          <p:nvPr/>
        </p:nvSpPr>
        <p:spPr>
          <a:xfrm>
            <a:off x="2127378" y="1169432"/>
            <a:ext cx="595914" cy="5693866"/>
          </a:xfrm>
          <a:prstGeom prst="rect">
            <a:avLst/>
          </a:prstGeom>
          <a:noFill/>
        </p:spPr>
        <p:txBody>
          <a:bodyPr wrap="square" rtlCol="0">
            <a:spAutoFit/>
          </a:bodyPr>
          <a:lstStyle/>
          <a:p>
            <a:r>
              <a:rPr lang="pl-PL" sz="7200" dirty="0"/>
              <a:t>C</a:t>
            </a:r>
          </a:p>
          <a:p>
            <a:endParaRPr lang="pl-PL" sz="3200" dirty="0"/>
          </a:p>
          <a:p>
            <a:r>
              <a:rPr lang="pl-PL" sz="7200" dirty="0"/>
              <a:t>R</a:t>
            </a:r>
          </a:p>
          <a:p>
            <a:endParaRPr lang="pl-PL" sz="4000" dirty="0"/>
          </a:p>
          <a:p>
            <a:r>
              <a:rPr lang="pl-PL" sz="7200" dirty="0"/>
              <a:t>U D</a:t>
            </a:r>
            <a:endParaRPr lang="en-US" sz="7200" dirty="0"/>
          </a:p>
        </p:txBody>
      </p:sp>
    </p:spTree>
    <p:extLst>
      <p:ext uri="{BB962C8B-B14F-4D97-AF65-F5344CB8AC3E}">
        <p14:creationId xmlns:p14="http://schemas.microsoft.com/office/powerpoint/2010/main" val="490260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C196351-8E6F-427D-B2B1-233E8F0BDDF9}"/>
              </a:ext>
            </a:extLst>
          </p:cNvPr>
          <p:cNvSpPr txBox="1">
            <a:spLocks/>
          </p:cNvSpPr>
          <p:nvPr/>
        </p:nvSpPr>
        <p:spPr>
          <a:xfrm>
            <a:off x="641463" y="117567"/>
            <a:ext cx="10909073" cy="9579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bg2">
                    <a:lumMod val="25000"/>
                  </a:schemeClr>
                </a:solidFill>
                <a:latin typeface="Segoe UI" panose="020B0502040204020203" pitchFamily="34" charset="0"/>
                <a:cs typeface="Segoe UI" panose="020B0502040204020203" pitchFamily="34" charset="0"/>
              </a:rPr>
              <a:t>HTTP Codes</a:t>
            </a:r>
          </a:p>
        </p:txBody>
      </p:sp>
      <p:sp>
        <p:nvSpPr>
          <p:cNvPr id="7" name="Title 1">
            <a:extLst>
              <a:ext uri="{FF2B5EF4-FFF2-40B4-BE49-F238E27FC236}">
                <a16:creationId xmlns:a16="http://schemas.microsoft.com/office/drawing/2014/main" id="{AB8F7288-8D0D-4C00-89AF-8D001D0B7E3B}"/>
              </a:ext>
            </a:extLst>
          </p:cNvPr>
          <p:cNvSpPr txBox="1">
            <a:spLocks/>
          </p:cNvSpPr>
          <p:nvPr/>
        </p:nvSpPr>
        <p:spPr>
          <a:xfrm>
            <a:off x="641462" y="895739"/>
            <a:ext cx="10909073" cy="5962261"/>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70000"/>
              </a:lnSpc>
            </a:pPr>
            <a:r>
              <a:rPr lang="pl-PL" sz="6000" dirty="0">
                <a:solidFill>
                  <a:schemeClr val="bg2">
                    <a:lumMod val="25000"/>
                  </a:schemeClr>
                </a:solidFill>
                <a:latin typeface="Segoe UI" panose="020B0502040204020203" pitchFamily="34" charset="0"/>
                <a:cs typeface="Segoe UI" panose="020B0502040204020203" pitchFamily="34" charset="0"/>
              </a:rPr>
              <a:t>1xx:	</a:t>
            </a:r>
            <a:r>
              <a:rPr lang="en-US" sz="6000" dirty="0">
                <a:solidFill>
                  <a:schemeClr val="bg2">
                    <a:lumMod val="25000"/>
                  </a:schemeClr>
                </a:solidFill>
                <a:latin typeface="Segoe UI" panose="020B0502040204020203" pitchFamily="34" charset="0"/>
                <a:cs typeface="Segoe UI" panose="020B0502040204020203" pitchFamily="34" charset="0"/>
              </a:rPr>
              <a:t>Information</a:t>
            </a:r>
            <a:endParaRPr lang="pl-PL" sz="6000" dirty="0">
              <a:solidFill>
                <a:schemeClr val="bg2">
                  <a:lumMod val="25000"/>
                </a:schemeClr>
              </a:solidFill>
              <a:latin typeface="Segoe UI" panose="020B0502040204020203" pitchFamily="34" charset="0"/>
              <a:cs typeface="Segoe UI" panose="020B0502040204020203" pitchFamily="34" charset="0"/>
            </a:endParaRPr>
          </a:p>
          <a:p>
            <a:pPr>
              <a:lnSpc>
                <a:spcPct val="170000"/>
              </a:lnSpc>
            </a:pPr>
            <a:r>
              <a:rPr lang="pl-PL" sz="6000" dirty="0">
                <a:solidFill>
                  <a:schemeClr val="bg2">
                    <a:lumMod val="25000"/>
                  </a:schemeClr>
                </a:solidFill>
                <a:latin typeface="Segoe UI" panose="020B0502040204020203" pitchFamily="34" charset="0"/>
                <a:cs typeface="Segoe UI" panose="020B0502040204020203" pitchFamily="34" charset="0"/>
              </a:rPr>
              <a:t>2xx: 	</a:t>
            </a:r>
            <a:r>
              <a:rPr lang="en-US" sz="6000" dirty="0">
                <a:solidFill>
                  <a:schemeClr val="bg2">
                    <a:lumMod val="25000"/>
                  </a:schemeClr>
                </a:solidFill>
                <a:latin typeface="Segoe UI" panose="020B0502040204020203" pitchFamily="34" charset="0"/>
                <a:cs typeface="Segoe UI" panose="020B0502040204020203" pitchFamily="34" charset="0"/>
              </a:rPr>
              <a:t>Success</a:t>
            </a:r>
            <a:endParaRPr lang="pl-PL" sz="6000" dirty="0">
              <a:solidFill>
                <a:schemeClr val="bg2">
                  <a:lumMod val="25000"/>
                </a:schemeClr>
              </a:solidFill>
              <a:latin typeface="Segoe UI" panose="020B0502040204020203" pitchFamily="34" charset="0"/>
              <a:cs typeface="Segoe UI" panose="020B0502040204020203" pitchFamily="34" charset="0"/>
            </a:endParaRPr>
          </a:p>
          <a:p>
            <a:pPr>
              <a:lnSpc>
                <a:spcPct val="170000"/>
              </a:lnSpc>
            </a:pPr>
            <a:r>
              <a:rPr lang="pl-PL" sz="6000" dirty="0">
                <a:solidFill>
                  <a:schemeClr val="bg2">
                    <a:lumMod val="25000"/>
                  </a:schemeClr>
                </a:solidFill>
                <a:latin typeface="Segoe UI" panose="020B0502040204020203" pitchFamily="34" charset="0"/>
                <a:cs typeface="Segoe UI" panose="020B0502040204020203" pitchFamily="34" charset="0"/>
              </a:rPr>
              <a:t>3xx: 	</a:t>
            </a:r>
            <a:r>
              <a:rPr lang="pl-PL" sz="6000" dirty="0" err="1">
                <a:solidFill>
                  <a:schemeClr val="bg2">
                    <a:lumMod val="25000"/>
                  </a:schemeClr>
                </a:solidFill>
                <a:latin typeface="Segoe UI" panose="020B0502040204020203" pitchFamily="34" charset="0"/>
                <a:cs typeface="Segoe UI" panose="020B0502040204020203" pitchFamily="34" charset="0"/>
              </a:rPr>
              <a:t>Redirection</a:t>
            </a:r>
            <a:endParaRPr lang="pl-PL" sz="6000" dirty="0">
              <a:solidFill>
                <a:schemeClr val="bg2">
                  <a:lumMod val="25000"/>
                </a:schemeClr>
              </a:solidFill>
              <a:latin typeface="Segoe UI" panose="020B0502040204020203" pitchFamily="34" charset="0"/>
              <a:cs typeface="Segoe UI" panose="020B0502040204020203" pitchFamily="34" charset="0"/>
            </a:endParaRPr>
          </a:p>
          <a:p>
            <a:pPr>
              <a:lnSpc>
                <a:spcPct val="170000"/>
              </a:lnSpc>
            </a:pPr>
            <a:r>
              <a:rPr lang="pl-PL" sz="6000" dirty="0">
                <a:solidFill>
                  <a:schemeClr val="bg2">
                    <a:lumMod val="25000"/>
                  </a:schemeClr>
                </a:solidFill>
                <a:latin typeface="Segoe UI" panose="020B0502040204020203" pitchFamily="34" charset="0"/>
                <a:cs typeface="Segoe UI" panose="020B0502040204020203" pitchFamily="34" charset="0"/>
              </a:rPr>
              <a:t>4xx:	Client Error – </a:t>
            </a:r>
            <a:r>
              <a:rPr lang="en-US" sz="6000" dirty="0">
                <a:solidFill>
                  <a:schemeClr val="bg2">
                    <a:lumMod val="25000"/>
                  </a:schemeClr>
                </a:solidFill>
                <a:latin typeface="Segoe UI" panose="020B0502040204020203" pitchFamily="34" charset="0"/>
                <a:cs typeface="Segoe UI" panose="020B0502040204020203" pitchFamily="34" charset="0"/>
              </a:rPr>
              <a:t>You did screw up</a:t>
            </a:r>
            <a:endParaRPr lang="pl-PL" sz="6000" dirty="0">
              <a:solidFill>
                <a:schemeClr val="bg2">
                  <a:lumMod val="25000"/>
                </a:schemeClr>
              </a:solidFill>
              <a:latin typeface="Segoe UI" panose="020B0502040204020203" pitchFamily="34" charset="0"/>
              <a:cs typeface="Segoe UI" panose="020B0502040204020203" pitchFamily="34" charset="0"/>
            </a:endParaRPr>
          </a:p>
          <a:p>
            <a:pPr>
              <a:lnSpc>
                <a:spcPct val="170000"/>
              </a:lnSpc>
            </a:pPr>
            <a:r>
              <a:rPr lang="pl-PL" sz="6000" dirty="0">
                <a:solidFill>
                  <a:schemeClr val="bg2">
                    <a:lumMod val="25000"/>
                  </a:schemeClr>
                </a:solidFill>
                <a:latin typeface="Segoe UI" panose="020B0502040204020203" pitchFamily="34" charset="0"/>
                <a:cs typeface="Segoe UI" panose="020B0502040204020203" pitchFamily="34" charset="0"/>
              </a:rPr>
              <a:t>5xx:	Server Error – I </a:t>
            </a:r>
            <a:r>
              <a:rPr lang="pl-PL" sz="6000" dirty="0" err="1">
                <a:solidFill>
                  <a:schemeClr val="bg2">
                    <a:lumMod val="25000"/>
                  </a:schemeClr>
                </a:solidFill>
                <a:latin typeface="Segoe UI" panose="020B0502040204020203" pitchFamily="34" charset="0"/>
                <a:cs typeface="Segoe UI" panose="020B0502040204020203" pitchFamily="34" charset="0"/>
              </a:rPr>
              <a:t>did</a:t>
            </a:r>
            <a:r>
              <a:rPr lang="pl-PL" sz="6000" dirty="0">
                <a:solidFill>
                  <a:schemeClr val="bg2">
                    <a:lumMod val="25000"/>
                  </a:schemeClr>
                </a:solidFill>
                <a:latin typeface="Segoe UI" panose="020B0502040204020203" pitchFamily="34" charset="0"/>
                <a:cs typeface="Segoe UI" panose="020B0502040204020203" pitchFamily="34" charset="0"/>
              </a:rPr>
              <a:t> </a:t>
            </a:r>
            <a:r>
              <a:rPr lang="pl-PL" sz="6000" dirty="0" err="1">
                <a:solidFill>
                  <a:schemeClr val="bg2">
                    <a:lumMod val="25000"/>
                  </a:schemeClr>
                </a:solidFill>
                <a:latin typeface="Segoe UI" panose="020B0502040204020203" pitchFamily="34" charset="0"/>
                <a:cs typeface="Segoe UI" panose="020B0502040204020203" pitchFamily="34" charset="0"/>
              </a:rPr>
              <a:t>screw</a:t>
            </a:r>
            <a:r>
              <a:rPr lang="pl-PL" sz="6000" dirty="0">
                <a:solidFill>
                  <a:schemeClr val="bg2">
                    <a:lumMod val="25000"/>
                  </a:schemeClr>
                </a:solidFill>
                <a:latin typeface="Segoe UI" panose="020B0502040204020203" pitchFamily="34" charset="0"/>
                <a:cs typeface="Segoe UI" panose="020B0502040204020203" pitchFamily="34" charset="0"/>
              </a:rPr>
              <a:t> </a:t>
            </a:r>
            <a:r>
              <a:rPr lang="pl-PL" sz="6000" dirty="0" err="1">
                <a:solidFill>
                  <a:schemeClr val="bg2">
                    <a:lumMod val="25000"/>
                  </a:schemeClr>
                </a:solidFill>
                <a:latin typeface="Segoe UI" panose="020B0502040204020203" pitchFamily="34" charset="0"/>
                <a:cs typeface="Segoe UI" panose="020B0502040204020203" pitchFamily="34" charset="0"/>
              </a:rPr>
              <a:t>up</a:t>
            </a:r>
            <a:endParaRPr lang="en-US" sz="6000" dirty="0">
              <a:solidFill>
                <a:schemeClr val="bg2">
                  <a:lumMod val="2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97071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gRPC</a:t>
            </a:r>
            <a:endParaRPr lang="en-US" dirty="0"/>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23498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92A7D9E-D078-4DF0-A47C-E85B368EED21}"/>
              </a:ext>
            </a:extLst>
          </p:cNvPr>
          <p:cNvSpPr>
            <a:spLocks noGrp="1"/>
          </p:cNvSpPr>
          <p:nvPr>
            <p:ph type="body" sz="quarter" idx="10"/>
          </p:nvPr>
        </p:nvSpPr>
        <p:spPr>
          <a:xfrm>
            <a:off x="269239" y="1189177"/>
            <a:ext cx="11653523" cy="4046236"/>
          </a:xfrm>
        </p:spPr>
        <p:txBody>
          <a:bodyPr/>
          <a:lstStyle/>
          <a:p>
            <a:r>
              <a:rPr lang="pl-PL" dirty="0" err="1">
                <a:solidFill>
                  <a:schemeClr val="bg2">
                    <a:lumMod val="25000"/>
                  </a:schemeClr>
                </a:solidFill>
              </a:rPr>
              <a:t>Binary</a:t>
            </a:r>
            <a:r>
              <a:rPr lang="pl-PL" dirty="0">
                <a:solidFill>
                  <a:schemeClr val="bg2">
                    <a:lumMod val="25000"/>
                  </a:schemeClr>
                </a:solidFill>
              </a:rPr>
              <a:t> </a:t>
            </a:r>
            <a:r>
              <a:rPr lang="pl-PL" dirty="0" err="1">
                <a:solidFill>
                  <a:schemeClr val="bg2">
                    <a:lumMod val="25000"/>
                  </a:schemeClr>
                </a:solidFill>
              </a:rPr>
              <a:t>communication</a:t>
            </a:r>
            <a:endParaRPr lang="pl-PL" dirty="0">
              <a:solidFill>
                <a:schemeClr val="bg2">
                  <a:lumMod val="25000"/>
                </a:schemeClr>
              </a:solidFill>
            </a:endParaRPr>
          </a:p>
          <a:p>
            <a:r>
              <a:rPr lang="pl-PL" dirty="0" err="1">
                <a:solidFill>
                  <a:schemeClr val="bg2">
                    <a:lumMod val="25000"/>
                  </a:schemeClr>
                </a:solidFill>
              </a:rPr>
              <a:t>Contract-based</a:t>
            </a:r>
            <a:endParaRPr lang="pl-PL" dirty="0">
              <a:solidFill>
                <a:schemeClr val="bg2">
                  <a:lumMod val="25000"/>
                </a:schemeClr>
              </a:solidFill>
            </a:endParaRPr>
          </a:p>
          <a:p>
            <a:r>
              <a:rPr lang="pl-PL" dirty="0" err="1">
                <a:solidFill>
                  <a:schemeClr val="bg2">
                    <a:lumMod val="25000"/>
                  </a:schemeClr>
                </a:solidFill>
              </a:rPr>
              <a:t>Available</a:t>
            </a:r>
            <a:r>
              <a:rPr lang="pl-PL" dirty="0">
                <a:solidFill>
                  <a:schemeClr val="bg2">
                    <a:lumMod val="25000"/>
                  </a:schemeClr>
                </a:solidFill>
              </a:rPr>
              <a:t> </a:t>
            </a:r>
            <a:r>
              <a:rPr lang="pl-PL" dirty="0" err="1">
                <a:solidFill>
                  <a:schemeClr val="bg2">
                    <a:lumMod val="25000"/>
                  </a:schemeClr>
                </a:solidFill>
              </a:rPr>
              <a:t>across</a:t>
            </a:r>
            <a:r>
              <a:rPr lang="pl-PL" dirty="0">
                <a:solidFill>
                  <a:schemeClr val="bg2">
                    <a:lumMod val="25000"/>
                  </a:schemeClr>
                </a:solidFill>
              </a:rPr>
              <a:t> </a:t>
            </a:r>
            <a:r>
              <a:rPr lang="pl-PL" dirty="0" err="1">
                <a:solidFill>
                  <a:schemeClr val="bg2">
                    <a:lumMod val="25000"/>
                  </a:schemeClr>
                </a:solidFill>
              </a:rPr>
              <a:t>ecosystems</a:t>
            </a:r>
            <a:endParaRPr lang="pl-PL" dirty="0">
              <a:solidFill>
                <a:schemeClr val="bg2">
                  <a:lumMod val="25000"/>
                </a:schemeClr>
              </a:solidFill>
            </a:endParaRPr>
          </a:p>
          <a:p>
            <a:r>
              <a:rPr lang="pl-PL" dirty="0" err="1">
                <a:solidFill>
                  <a:schemeClr val="bg2">
                    <a:lumMod val="25000"/>
                  </a:schemeClr>
                </a:solidFill>
              </a:rPr>
              <a:t>Secure</a:t>
            </a:r>
            <a:r>
              <a:rPr lang="pl-PL" dirty="0">
                <a:solidFill>
                  <a:schemeClr val="bg2">
                    <a:lumMod val="25000"/>
                  </a:schemeClr>
                </a:solidFill>
              </a:rPr>
              <a:t> by </a:t>
            </a:r>
            <a:r>
              <a:rPr lang="pl-PL" dirty="0" err="1">
                <a:solidFill>
                  <a:schemeClr val="bg2">
                    <a:lumMod val="25000"/>
                  </a:schemeClr>
                </a:solidFill>
              </a:rPr>
              <a:t>default</a:t>
            </a:r>
            <a:r>
              <a:rPr lang="pl-PL" dirty="0">
                <a:solidFill>
                  <a:schemeClr val="bg2">
                    <a:lumMod val="25000"/>
                  </a:schemeClr>
                </a:solidFill>
              </a:rPr>
              <a:t> (</a:t>
            </a:r>
            <a:r>
              <a:rPr lang="pl-PL" dirty="0" err="1">
                <a:solidFill>
                  <a:schemeClr val="bg2">
                    <a:lumMod val="25000"/>
                  </a:schemeClr>
                </a:solidFill>
              </a:rPr>
              <a:t>requires</a:t>
            </a:r>
            <a:r>
              <a:rPr lang="pl-PL" dirty="0">
                <a:solidFill>
                  <a:schemeClr val="bg2">
                    <a:lumMod val="25000"/>
                  </a:schemeClr>
                </a:solidFill>
              </a:rPr>
              <a:t> HTTP/2, TLS, SSL)</a:t>
            </a:r>
          </a:p>
          <a:p>
            <a:r>
              <a:rPr lang="pl-PL" dirty="0" err="1">
                <a:solidFill>
                  <a:schemeClr val="bg2">
                    <a:lumMod val="25000"/>
                  </a:schemeClr>
                </a:solidFill>
              </a:rPr>
              <a:t>Uni</a:t>
            </a:r>
            <a:r>
              <a:rPr lang="pl-PL" dirty="0">
                <a:solidFill>
                  <a:schemeClr val="bg2">
                    <a:lumMod val="25000"/>
                  </a:schemeClr>
                </a:solidFill>
              </a:rPr>
              <a:t> and Bi </a:t>
            </a:r>
            <a:r>
              <a:rPr lang="pl-PL" dirty="0" err="1">
                <a:solidFill>
                  <a:schemeClr val="bg2">
                    <a:lumMod val="25000"/>
                  </a:schemeClr>
                </a:solidFill>
              </a:rPr>
              <a:t>directional</a:t>
            </a:r>
            <a:r>
              <a:rPr lang="pl-PL" dirty="0">
                <a:solidFill>
                  <a:schemeClr val="bg2">
                    <a:lumMod val="25000"/>
                  </a:schemeClr>
                </a:solidFill>
              </a:rPr>
              <a:t> streaming</a:t>
            </a:r>
          </a:p>
          <a:p>
            <a:endParaRPr lang="en-US" dirty="0">
              <a:solidFill>
                <a:schemeClr val="bg2">
                  <a:lumMod val="25000"/>
                </a:schemeClr>
              </a:solidFill>
            </a:endParaRPr>
          </a:p>
        </p:txBody>
      </p:sp>
      <p:sp>
        <p:nvSpPr>
          <p:cNvPr id="4" name="Title 3">
            <a:extLst>
              <a:ext uri="{FF2B5EF4-FFF2-40B4-BE49-F238E27FC236}">
                <a16:creationId xmlns:a16="http://schemas.microsoft.com/office/drawing/2014/main" id="{10D34D71-B496-44C2-BC69-0978F6A6C248}"/>
              </a:ext>
            </a:extLst>
          </p:cNvPr>
          <p:cNvSpPr>
            <a:spLocks noGrp="1"/>
          </p:cNvSpPr>
          <p:nvPr>
            <p:ph type="title"/>
          </p:nvPr>
        </p:nvSpPr>
        <p:spPr/>
        <p:txBody>
          <a:bodyPr/>
          <a:lstStyle/>
          <a:p>
            <a:r>
              <a:rPr lang="pl-PL" dirty="0" err="1">
                <a:solidFill>
                  <a:schemeClr val="bg2">
                    <a:lumMod val="25000"/>
                  </a:schemeClr>
                </a:solidFill>
              </a:rPr>
              <a:t>What</a:t>
            </a:r>
            <a:r>
              <a:rPr lang="pl-PL" dirty="0">
                <a:solidFill>
                  <a:schemeClr val="bg2">
                    <a:lumMod val="25000"/>
                  </a:schemeClr>
                </a:solidFill>
              </a:rPr>
              <a:t> </a:t>
            </a:r>
            <a:r>
              <a:rPr lang="pl-PL" dirty="0" err="1">
                <a:solidFill>
                  <a:schemeClr val="bg2">
                    <a:lumMod val="25000"/>
                  </a:schemeClr>
                </a:solidFill>
              </a:rPr>
              <a:t>is</a:t>
            </a:r>
            <a:r>
              <a:rPr lang="pl-PL" dirty="0">
                <a:solidFill>
                  <a:schemeClr val="bg2">
                    <a:lumMod val="25000"/>
                  </a:schemeClr>
                </a:solidFill>
              </a:rPr>
              <a:t> </a:t>
            </a:r>
            <a:r>
              <a:rPr lang="pl-PL" dirty="0" err="1">
                <a:solidFill>
                  <a:schemeClr val="bg2">
                    <a:lumMod val="25000"/>
                  </a:schemeClr>
                </a:solidFill>
              </a:rPr>
              <a:t>gRPC</a:t>
            </a:r>
            <a:r>
              <a:rPr lang="pl-PL" dirty="0">
                <a:solidFill>
                  <a:schemeClr val="bg2">
                    <a:lumMod val="25000"/>
                  </a:schemeClr>
                </a:solidFill>
              </a:rPr>
              <a:t>?</a:t>
            </a:r>
            <a:endParaRPr lang="en-US" dirty="0">
              <a:solidFill>
                <a:schemeClr val="bg2">
                  <a:lumMod val="25000"/>
                </a:schemeClr>
              </a:solidFill>
            </a:endParaRPr>
          </a:p>
        </p:txBody>
      </p:sp>
    </p:spTree>
    <p:extLst>
      <p:ext uri="{BB962C8B-B14F-4D97-AF65-F5344CB8AC3E}">
        <p14:creationId xmlns:p14="http://schemas.microsoft.com/office/powerpoint/2010/main" val="37089491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5C3C3-A1D8-4767-B4E5-1EC5AB035843}"/>
              </a:ext>
            </a:extLst>
          </p:cNvPr>
          <p:cNvSpPr>
            <a:spLocks noGrp="1"/>
          </p:cNvSpPr>
          <p:nvPr>
            <p:ph type="title"/>
          </p:nvPr>
        </p:nvSpPr>
        <p:spPr/>
        <p:txBody>
          <a:bodyPr/>
          <a:lstStyle/>
          <a:p>
            <a:r>
              <a:rPr lang="en-US" dirty="0"/>
              <a:t>The History of Distributed APIs:</a:t>
            </a:r>
          </a:p>
        </p:txBody>
      </p:sp>
      <p:graphicFrame>
        <p:nvGraphicFramePr>
          <p:cNvPr id="19" name="Diagram 18" descr="Placeholder Timeline&#10;">
            <a:extLst>
              <a:ext uri="{FF2B5EF4-FFF2-40B4-BE49-F238E27FC236}">
                <a16:creationId xmlns:a16="http://schemas.microsoft.com/office/drawing/2014/main" id="{B9310027-D57A-4223-9595-CB5386BB312D}"/>
              </a:ext>
            </a:extLst>
          </p:cNvPr>
          <p:cNvGraphicFramePr/>
          <p:nvPr>
            <p:extLst>
              <p:ext uri="{D42A27DB-BD31-4B8C-83A1-F6EECF244321}">
                <p14:modId xmlns:p14="http://schemas.microsoft.com/office/powerpoint/2010/main" val="3203448845"/>
              </p:ext>
            </p:extLst>
          </p:nvPr>
        </p:nvGraphicFramePr>
        <p:xfrm>
          <a:off x="559522" y="2129883"/>
          <a:ext cx="11365558" cy="44995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itle 1">
            <a:extLst>
              <a:ext uri="{FF2B5EF4-FFF2-40B4-BE49-F238E27FC236}">
                <a16:creationId xmlns:a16="http://schemas.microsoft.com/office/drawing/2014/main" id="{9975769F-879A-4869-8216-6775907633B8}"/>
              </a:ext>
            </a:extLst>
          </p:cNvPr>
          <p:cNvSpPr txBox="1">
            <a:spLocks/>
          </p:cNvSpPr>
          <p:nvPr/>
        </p:nvSpPr>
        <p:spPr>
          <a:xfrm>
            <a:off x="265526" y="9325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Dawn of distributed computing</a:t>
            </a:r>
          </a:p>
        </p:txBody>
      </p:sp>
    </p:spTree>
    <p:extLst>
      <p:ext uri="{BB962C8B-B14F-4D97-AF65-F5344CB8AC3E}">
        <p14:creationId xmlns:p14="http://schemas.microsoft.com/office/powerpoint/2010/main" val="20268749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97E41D-3500-4DFA-8AEE-D95336BDE727}"/>
              </a:ext>
            </a:extLst>
          </p:cNvPr>
          <p:cNvSpPr>
            <a:spLocks noGrp="1"/>
          </p:cNvSpPr>
          <p:nvPr>
            <p:ph type="body" sz="quarter" idx="10"/>
          </p:nvPr>
        </p:nvSpPr>
        <p:spPr>
          <a:xfrm>
            <a:off x="269239" y="1189177"/>
            <a:ext cx="11653523" cy="2598147"/>
          </a:xfrm>
        </p:spPr>
        <p:txBody>
          <a:bodyPr/>
          <a:lstStyle/>
          <a:p>
            <a:r>
              <a:rPr lang="pl-PL" dirty="0">
                <a:solidFill>
                  <a:schemeClr val="bg2">
                    <a:lumMod val="25000"/>
                  </a:schemeClr>
                </a:solidFill>
              </a:rPr>
              <a:t>HTTP/2 – most </a:t>
            </a:r>
            <a:r>
              <a:rPr lang="pl-PL" dirty="0" err="1">
                <a:solidFill>
                  <a:schemeClr val="bg2">
                    <a:lumMod val="25000"/>
                  </a:schemeClr>
                </a:solidFill>
              </a:rPr>
              <a:t>browsers</a:t>
            </a:r>
            <a:r>
              <a:rPr lang="pl-PL" dirty="0">
                <a:solidFill>
                  <a:schemeClr val="bg2">
                    <a:lumMod val="25000"/>
                  </a:schemeClr>
                </a:solidFill>
              </a:rPr>
              <a:t> </a:t>
            </a:r>
            <a:r>
              <a:rPr lang="pl-PL" dirty="0" err="1">
                <a:solidFill>
                  <a:schemeClr val="bg2">
                    <a:lumMod val="25000"/>
                  </a:schemeClr>
                </a:solidFill>
              </a:rPr>
              <a:t>don’t</a:t>
            </a:r>
            <a:r>
              <a:rPr lang="pl-PL" dirty="0">
                <a:solidFill>
                  <a:schemeClr val="bg2">
                    <a:lumMod val="25000"/>
                  </a:schemeClr>
                </a:solidFill>
              </a:rPr>
              <a:t> suport </a:t>
            </a:r>
            <a:r>
              <a:rPr lang="pl-PL" dirty="0" err="1">
                <a:solidFill>
                  <a:schemeClr val="bg2">
                    <a:lumMod val="25000"/>
                  </a:schemeClr>
                </a:solidFill>
              </a:rPr>
              <a:t>it</a:t>
            </a:r>
            <a:r>
              <a:rPr lang="pl-PL" dirty="0">
                <a:solidFill>
                  <a:schemeClr val="bg2">
                    <a:lumMod val="25000"/>
                  </a:schemeClr>
                </a:solidFill>
              </a:rPr>
              <a:t> </a:t>
            </a:r>
            <a:r>
              <a:rPr lang="pl-PL" dirty="0" err="1">
                <a:solidFill>
                  <a:schemeClr val="bg2">
                    <a:lumMod val="25000"/>
                  </a:schemeClr>
                </a:solidFill>
              </a:rPr>
              <a:t>yet</a:t>
            </a:r>
            <a:endParaRPr lang="pl-PL" dirty="0">
              <a:solidFill>
                <a:schemeClr val="bg2">
                  <a:lumMod val="25000"/>
                </a:schemeClr>
              </a:solidFill>
            </a:endParaRPr>
          </a:p>
          <a:p>
            <a:r>
              <a:rPr lang="pl-PL" dirty="0" err="1">
                <a:solidFill>
                  <a:schemeClr val="bg2">
                    <a:lumMod val="25000"/>
                  </a:schemeClr>
                </a:solidFill>
              </a:rPr>
              <a:t>Binary</a:t>
            </a:r>
            <a:r>
              <a:rPr lang="pl-PL" dirty="0">
                <a:solidFill>
                  <a:schemeClr val="bg2">
                    <a:lumMod val="25000"/>
                  </a:schemeClr>
                </a:solidFill>
              </a:rPr>
              <a:t> format – </a:t>
            </a:r>
            <a:r>
              <a:rPr lang="pl-PL" dirty="0" err="1">
                <a:solidFill>
                  <a:schemeClr val="bg2">
                    <a:lumMod val="25000"/>
                  </a:schemeClr>
                </a:solidFill>
              </a:rPr>
              <a:t>harder</a:t>
            </a:r>
            <a:r>
              <a:rPr lang="pl-PL" dirty="0">
                <a:solidFill>
                  <a:schemeClr val="bg2">
                    <a:lumMod val="25000"/>
                  </a:schemeClr>
                </a:solidFill>
              </a:rPr>
              <a:t> for JS to </a:t>
            </a:r>
            <a:r>
              <a:rPr lang="pl-PL" dirty="0" err="1">
                <a:solidFill>
                  <a:schemeClr val="bg2">
                    <a:lumMod val="25000"/>
                  </a:schemeClr>
                </a:solidFill>
              </a:rPr>
              <a:t>parse</a:t>
            </a:r>
            <a:endParaRPr lang="pl-PL" dirty="0">
              <a:solidFill>
                <a:schemeClr val="bg2">
                  <a:lumMod val="25000"/>
                </a:schemeClr>
              </a:solidFill>
            </a:endParaRPr>
          </a:p>
          <a:p>
            <a:r>
              <a:rPr lang="pl-PL" dirty="0" err="1">
                <a:solidFill>
                  <a:schemeClr val="bg2">
                    <a:lumMod val="25000"/>
                  </a:schemeClr>
                </a:solidFill>
              </a:rPr>
              <a:t>Required</a:t>
            </a:r>
            <a:r>
              <a:rPr lang="pl-PL" dirty="0">
                <a:solidFill>
                  <a:schemeClr val="bg2">
                    <a:lumMod val="25000"/>
                  </a:schemeClr>
                </a:solidFill>
              </a:rPr>
              <a:t> </a:t>
            </a:r>
            <a:r>
              <a:rPr lang="pl-PL" dirty="0" err="1">
                <a:solidFill>
                  <a:schemeClr val="bg2">
                    <a:lumMod val="25000"/>
                  </a:schemeClr>
                </a:solidFill>
              </a:rPr>
              <a:t>contracts</a:t>
            </a:r>
            <a:r>
              <a:rPr lang="pl-PL" dirty="0">
                <a:solidFill>
                  <a:schemeClr val="bg2">
                    <a:lumMod val="25000"/>
                  </a:schemeClr>
                </a:solidFill>
              </a:rPr>
              <a:t> – </a:t>
            </a:r>
            <a:r>
              <a:rPr lang="pl-PL" dirty="0" err="1">
                <a:solidFill>
                  <a:schemeClr val="bg2">
                    <a:lumMod val="25000"/>
                  </a:schemeClr>
                </a:solidFill>
              </a:rPr>
              <a:t>that’s</a:t>
            </a:r>
            <a:r>
              <a:rPr lang="pl-PL" dirty="0">
                <a:solidFill>
                  <a:schemeClr val="bg2">
                    <a:lumMod val="25000"/>
                  </a:schemeClr>
                </a:solidFill>
              </a:rPr>
              <a:t> not </a:t>
            </a:r>
            <a:r>
              <a:rPr lang="pl-PL" dirty="0" err="1">
                <a:solidFill>
                  <a:schemeClr val="bg2">
                    <a:lumMod val="25000"/>
                  </a:schemeClr>
                </a:solidFill>
              </a:rPr>
              <a:t>so</a:t>
            </a:r>
            <a:r>
              <a:rPr lang="pl-PL" dirty="0">
                <a:solidFill>
                  <a:schemeClr val="bg2">
                    <a:lumMod val="25000"/>
                  </a:schemeClr>
                </a:solidFill>
              </a:rPr>
              <a:t> </a:t>
            </a:r>
            <a:r>
              <a:rPr lang="pl-PL" dirty="0" err="1">
                <a:solidFill>
                  <a:schemeClr val="bg2">
                    <a:lumMod val="25000"/>
                  </a:schemeClr>
                </a:solidFill>
              </a:rPr>
              <a:t>great</a:t>
            </a:r>
            <a:r>
              <a:rPr lang="pl-PL" dirty="0">
                <a:solidFill>
                  <a:schemeClr val="bg2">
                    <a:lumMod val="25000"/>
                  </a:schemeClr>
                </a:solidFill>
              </a:rPr>
              <a:t> for Web </a:t>
            </a:r>
            <a:r>
              <a:rPr lang="pl-PL" dirty="0" err="1">
                <a:solidFill>
                  <a:schemeClr val="bg2">
                    <a:lumMod val="25000"/>
                  </a:schemeClr>
                </a:solidFill>
              </a:rPr>
              <a:t>apps</a:t>
            </a:r>
            <a:endParaRPr lang="en-US" dirty="0">
              <a:solidFill>
                <a:schemeClr val="bg2">
                  <a:lumMod val="25000"/>
                </a:schemeClr>
              </a:solidFill>
            </a:endParaRPr>
          </a:p>
        </p:txBody>
      </p:sp>
      <p:sp>
        <p:nvSpPr>
          <p:cNvPr id="3" name="Title 2">
            <a:extLst>
              <a:ext uri="{FF2B5EF4-FFF2-40B4-BE49-F238E27FC236}">
                <a16:creationId xmlns:a16="http://schemas.microsoft.com/office/drawing/2014/main" id="{B4D790DE-26C2-4810-B2B5-8913FEEF39C2}"/>
              </a:ext>
            </a:extLst>
          </p:cNvPr>
          <p:cNvSpPr>
            <a:spLocks noGrp="1"/>
          </p:cNvSpPr>
          <p:nvPr>
            <p:ph type="title"/>
          </p:nvPr>
        </p:nvSpPr>
        <p:spPr/>
        <p:txBody>
          <a:bodyPr/>
          <a:lstStyle/>
          <a:p>
            <a:r>
              <a:rPr lang="pl-PL" dirty="0" err="1">
                <a:solidFill>
                  <a:schemeClr val="bg2">
                    <a:lumMod val="25000"/>
                  </a:schemeClr>
                </a:solidFill>
              </a:rPr>
              <a:t>gRPC</a:t>
            </a:r>
            <a:r>
              <a:rPr lang="pl-PL" dirty="0">
                <a:solidFill>
                  <a:schemeClr val="bg2">
                    <a:lumMod val="25000"/>
                  </a:schemeClr>
                </a:solidFill>
              </a:rPr>
              <a:t> for the Web</a:t>
            </a:r>
            <a:endParaRPr lang="en-US" dirty="0">
              <a:solidFill>
                <a:schemeClr val="bg2">
                  <a:lumMod val="25000"/>
                </a:schemeClr>
              </a:solidFill>
            </a:endParaRPr>
          </a:p>
        </p:txBody>
      </p:sp>
    </p:spTree>
    <p:extLst>
      <p:ext uri="{BB962C8B-B14F-4D97-AF65-F5344CB8AC3E}">
        <p14:creationId xmlns:p14="http://schemas.microsoft.com/office/powerpoint/2010/main" val="124689541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CD1B02-2E0F-483D-8335-EA77C2F44CD3}"/>
              </a:ext>
            </a:extLst>
          </p:cNvPr>
          <p:cNvPicPr>
            <a:picLocks noChangeAspect="1"/>
          </p:cNvPicPr>
          <p:nvPr/>
        </p:nvPicPr>
        <p:blipFill>
          <a:blip r:embed="rId3"/>
          <a:stretch>
            <a:fillRect/>
          </a:stretch>
        </p:blipFill>
        <p:spPr>
          <a:xfrm>
            <a:off x="6259899" y="3244291"/>
            <a:ext cx="5662863" cy="3539289"/>
          </a:xfrm>
          <a:prstGeom prst="rect">
            <a:avLst/>
          </a:prstGeom>
        </p:spPr>
      </p:pic>
      <p:sp>
        <p:nvSpPr>
          <p:cNvPr id="2" name="Text Placeholder 1">
            <a:extLst>
              <a:ext uri="{FF2B5EF4-FFF2-40B4-BE49-F238E27FC236}">
                <a16:creationId xmlns:a16="http://schemas.microsoft.com/office/drawing/2014/main" id="{CE17AA02-7529-464C-9BB7-FD928DEE5903}"/>
              </a:ext>
            </a:extLst>
          </p:cNvPr>
          <p:cNvSpPr>
            <a:spLocks noGrp="1"/>
          </p:cNvSpPr>
          <p:nvPr>
            <p:ph type="body" sz="quarter" idx="10"/>
          </p:nvPr>
        </p:nvSpPr>
        <p:spPr>
          <a:xfrm>
            <a:off x="269239" y="1189177"/>
            <a:ext cx="11653523" cy="2055114"/>
          </a:xfrm>
        </p:spPr>
        <p:txBody>
          <a:bodyPr/>
          <a:lstStyle/>
          <a:p>
            <a:r>
              <a:rPr lang="pl-PL" dirty="0" err="1">
                <a:solidFill>
                  <a:schemeClr val="bg2">
                    <a:lumMod val="25000"/>
                  </a:schemeClr>
                </a:solidFill>
              </a:rPr>
              <a:t>IoT</a:t>
            </a:r>
            <a:endParaRPr lang="pl-PL" dirty="0">
              <a:solidFill>
                <a:schemeClr val="bg2">
                  <a:lumMod val="25000"/>
                </a:schemeClr>
              </a:solidFill>
            </a:endParaRPr>
          </a:p>
          <a:p>
            <a:r>
              <a:rPr lang="pl-PL" dirty="0" err="1">
                <a:solidFill>
                  <a:schemeClr val="bg2">
                    <a:lumMod val="25000"/>
                  </a:schemeClr>
                </a:solidFill>
              </a:rPr>
              <a:t>Containers</a:t>
            </a:r>
            <a:endParaRPr lang="pl-PL" dirty="0">
              <a:solidFill>
                <a:schemeClr val="bg2">
                  <a:lumMod val="25000"/>
                </a:schemeClr>
              </a:solidFill>
            </a:endParaRPr>
          </a:p>
          <a:p>
            <a:r>
              <a:rPr lang="pl-PL" dirty="0">
                <a:solidFill>
                  <a:schemeClr val="bg2">
                    <a:lumMod val="25000"/>
                  </a:schemeClr>
                </a:solidFill>
              </a:rPr>
              <a:t>Service to service </a:t>
            </a:r>
            <a:r>
              <a:rPr lang="pl-PL" dirty="0" err="1">
                <a:solidFill>
                  <a:schemeClr val="bg2">
                    <a:lumMod val="25000"/>
                  </a:schemeClr>
                </a:solidFill>
              </a:rPr>
              <a:t>communication</a:t>
            </a:r>
            <a:endParaRPr lang="en-US" dirty="0">
              <a:solidFill>
                <a:schemeClr val="bg2">
                  <a:lumMod val="25000"/>
                </a:schemeClr>
              </a:solidFill>
            </a:endParaRPr>
          </a:p>
        </p:txBody>
      </p:sp>
      <p:sp>
        <p:nvSpPr>
          <p:cNvPr id="3" name="Title 2">
            <a:extLst>
              <a:ext uri="{FF2B5EF4-FFF2-40B4-BE49-F238E27FC236}">
                <a16:creationId xmlns:a16="http://schemas.microsoft.com/office/drawing/2014/main" id="{AEAF69BB-2462-4066-B3C5-ABFEA402129A}"/>
              </a:ext>
            </a:extLst>
          </p:cNvPr>
          <p:cNvSpPr>
            <a:spLocks noGrp="1"/>
          </p:cNvSpPr>
          <p:nvPr>
            <p:ph type="title"/>
          </p:nvPr>
        </p:nvSpPr>
        <p:spPr/>
        <p:txBody>
          <a:bodyPr/>
          <a:lstStyle/>
          <a:p>
            <a:r>
              <a:rPr lang="pl-PL" dirty="0" err="1">
                <a:solidFill>
                  <a:schemeClr val="bg2">
                    <a:lumMod val="25000"/>
                  </a:schemeClr>
                </a:solidFill>
              </a:rPr>
              <a:t>gRPC</a:t>
            </a:r>
            <a:r>
              <a:rPr lang="pl-PL" dirty="0">
                <a:solidFill>
                  <a:schemeClr val="bg2">
                    <a:lumMod val="25000"/>
                  </a:schemeClr>
                </a:solidFill>
              </a:rPr>
              <a:t> </a:t>
            </a:r>
            <a:r>
              <a:rPr lang="pl-PL" dirty="0" err="1">
                <a:solidFill>
                  <a:schemeClr val="bg2">
                    <a:lumMod val="25000"/>
                  </a:schemeClr>
                </a:solidFill>
              </a:rPr>
              <a:t>so</a:t>
            </a:r>
            <a:r>
              <a:rPr lang="pl-PL" dirty="0">
                <a:solidFill>
                  <a:schemeClr val="bg2">
                    <a:lumMod val="25000"/>
                  </a:schemeClr>
                </a:solidFill>
              </a:rPr>
              <a:t>  </a:t>
            </a:r>
            <a:r>
              <a:rPr lang="pl-PL" dirty="0" err="1">
                <a:solidFill>
                  <a:schemeClr val="bg2">
                    <a:lumMod val="25000"/>
                  </a:schemeClr>
                </a:solidFill>
              </a:rPr>
              <a:t>where</a:t>
            </a:r>
            <a:r>
              <a:rPr lang="pl-PL" dirty="0">
                <a:solidFill>
                  <a:schemeClr val="bg2">
                    <a:lumMod val="25000"/>
                  </a:schemeClr>
                </a:solidFill>
              </a:rPr>
              <a:t>?</a:t>
            </a:r>
            <a:endParaRPr lang="en-US" dirty="0">
              <a:solidFill>
                <a:schemeClr val="bg2">
                  <a:lumMod val="25000"/>
                </a:schemeClr>
              </a:solidFill>
            </a:endParaRPr>
          </a:p>
        </p:txBody>
      </p:sp>
    </p:spTree>
    <p:extLst>
      <p:ext uri="{BB962C8B-B14F-4D97-AF65-F5344CB8AC3E}">
        <p14:creationId xmlns:p14="http://schemas.microsoft.com/office/powerpoint/2010/main" val="186216508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3DE490B-F088-41A7-AEAF-080AF5034446}"/>
              </a:ext>
            </a:extLst>
          </p:cNvPr>
          <p:cNvSpPr>
            <a:spLocks noGrp="1"/>
          </p:cNvSpPr>
          <p:nvPr>
            <p:ph type="body" sz="quarter" idx="10"/>
          </p:nvPr>
        </p:nvSpPr>
        <p:spPr>
          <a:xfrm>
            <a:off x="269239" y="1189177"/>
            <a:ext cx="11653523" cy="2598147"/>
          </a:xfrm>
        </p:spPr>
        <p:txBody>
          <a:bodyPr/>
          <a:lstStyle/>
          <a:p>
            <a:pPr marL="0" indent="0">
              <a:buNone/>
            </a:pPr>
            <a:r>
              <a:rPr lang="pl-PL" dirty="0" err="1">
                <a:solidFill>
                  <a:schemeClr val="bg2">
                    <a:lumMod val="25000"/>
                  </a:schemeClr>
                </a:solidFill>
              </a:rPr>
              <a:t>Generated</a:t>
            </a:r>
            <a:r>
              <a:rPr lang="pl-PL" dirty="0">
                <a:solidFill>
                  <a:schemeClr val="bg2">
                    <a:lumMod val="25000"/>
                  </a:schemeClr>
                </a:solidFill>
              </a:rPr>
              <a:t> </a:t>
            </a:r>
            <a:r>
              <a:rPr lang="pl-PL" dirty="0" err="1">
                <a:solidFill>
                  <a:schemeClr val="bg2">
                    <a:lumMod val="25000"/>
                  </a:schemeClr>
                </a:solidFill>
              </a:rPr>
              <a:t>clients</a:t>
            </a:r>
            <a:r>
              <a:rPr lang="pl-PL" dirty="0">
                <a:solidFill>
                  <a:schemeClr val="bg2">
                    <a:lumMod val="25000"/>
                  </a:schemeClr>
                </a:solidFill>
              </a:rPr>
              <a:t>/</a:t>
            </a:r>
            <a:r>
              <a:rPr lang="pl-PL" dirty="0" err="1">
                <a:solidFill>
                  <a:schemeClr val="bg2">
                    <a:lumMod val="25000"/>
                  </a:schemeClr>
                </a:solidFill>
              </a:rPr>
              <a:t>servers</a:t>
            </a:r>
            <a:endParaRPr lang="pl-PL" dirty="0">
              <a:solidFill>
                <a:schemeClr val="bg2">
                  <a:lumMod val="25000"/>
                </a:schemeClr>
              </a:solidFill>
            </a:endParaRPr>
          </a:p>
          <a:p>
            <a:r>
              <a:rPr lang="pl-PL" dirty="0" err="1">
                <a:solidFill>
                  <a:schemeClr val="bg2">
                    <a:lumMod val="25000"/>
                  </a:schemeClr>
                </a:solidFill>
              </a:rPr>
              <a:t>Uses</a:t>
            </a:r>
            <a:r>
              <a:rPr lang="pl-PL" dirty="0">
                <a:solidFill>
                  <a:schemeClr val="bg2">
                    <a:lumMod val="25000"/>
                  </a:schemeClr>
                </a:solidFill>
              </a:rPr>
              <a:t> </a:t>
            </a:r>
            <a:r>
              <a:rPr lang="pl-PL" dirty="0" err="1">
                <a:solidFill>
                  <a:schemeClr val="bg2">
                    <a:lumMod val="25000"/>
                  </a:schemeClr>
                </a:solidFill>
              </a:rPr>
              <a:t>interface</a:t>
            </a:r>
            <a:r>
              <a:rPr lang="pl-PL" dirty="0">
                <a:solidFill>
                  <a:schemeClr val="bg2">
                    <a:lumMod val="25000"/>
                  </a:schemeClr>
                </a:solidFill>
              </a:rPr>
              <a:t> definitione </a:t>
            </a:r>
            <a:r>
              <a:rPr lang="pl-PL" dirty="0" err="1">
                <a:solidFill>
                  <a:schemeClr val="bg2">
                    <a:lumMod val="25000"/>
                  </a:schemeClr>
                </a:solidFill>
              </a:rPr>
              <a:t>language</a:t>
            </a:r>
            <a:br>
              <a:rPr lang="pl-PL" dirty="0">
                <a:solidFill>
                  <a:schemeClr val="bg2">
                    <a:lumMod val="25000"/>
                  </a:schemeClr>
                </a:solidFill>
              </a:rPr>
            </a:br>
            <a:r>
              <a:rPr lang="pl-PL" dirty="0" err="1">
                <a:solidFill>
                  <a:schemeClr val="bg2">
                    <a:lumMod val="25000"/>
                  </a:schemeClr>
                </a:solidFill>
              </a:rPr>
              <a:t>Protocol</a:t>
            </a:r>
            <a:r>
              <a:rPr lang="pl-PL" dirty="0">
                <a:solidFill>
                  <a:schemeClr val="bg2">
                    <a:lumMod val="25000"/>
                  </a:schemeClr>
                </a:solidFill>
              </a:rPr>
              <a:t> </a:t>
            </a:r>
            <a:r>
              <a:rPr lang="pl-PL" dirty="0" err="1">
                <a:solidFill>
                  <a:schemeClr val="bg2">
                    <a:lumMod val="25000"/>
                  </a:schemeClr>
                </a:solidFill>
              </a:rPr>
              <a:t>Buffers</a:t>
            </a:r>
            <a:r>
              <a:rPr lang="pl-PL" dirty="0">
                <a:solidFill>
                  <a:schemeClr val="bg2">
                    <a:lumMod val="25000"/>
                  </a:schemeClr>
                </a:solidFill>
              </a:rPr>
              <a:t> (</a:t>
            </a:r>
            <a:r>
              <a:rPr lang="pl-PL" dirty="0" err="1">
                <a:solidFill>
                  <a:schemeClr val="bg2">
                    <a:lumMod val="25000"/>
                  </a:schemeClr>
                </a:solidFill>
              </a:rPr>
              <a:t>ProtoBuf</a:t>
            </a:r>
            <a:r>
              <a:rPr lang="pl-PL" dirty="0">
                <a:solidFill>
                  <a:schemeClr val="bg2">
                    <a:lumMod val="25000"/>
                  </a:schemeClr>
                </a:solidFill>
              </a:rPr>
              <a:t>)</a:t>
            </a:r>
          </a:p>
          <a:p>
            <a:r>
              <a:rPr lang="pl-PL" dirty="0">
                <a:solidFill>
                  <a:schemeClr val="bg2">
                    <a:lumMod val="25000"/>
                  </a:schemeClr>
                </a:solidFill>
              </a:rPr>
              <a:t>Language independent</a:t>
            </a:r>
            <a:endParaRPr lang="en-US" dirty="0">
              <a:solidFill>
                <a:schemeClr val="bg2">
                  <a:lumMod val="25000"/>
                </a:schemeClr>
              </a:solidFill>
            </a:endParaRPr>
          </a:p>
        </p:txBody>
      </p:sp>
      <p:sp>
        <p:nvSpPr>
          <p:cNvPr id="4" name="Title 3">
            <a:extLst>
              <a:ext uri="{FF2B5EF4-FFF2-40B4-BE49-F238E27FC236}">
                <a16:creationId xmlns:a16="http://schemas.microsoft.com/office/drawing/2014/main" id="{9B6DC891-2897-4F51-98C6-F6820BDA6B71}"/>
              </a:ext>
            </a:extLst>
          </p:cNvPr>
          <p:cNvSpPr>
            <a:spLocks noGrp="1"/>
          </p:cNvSpPr>
          <p:nvPr>
            <p:ph type="title"/>
          </p:nvPr>
        </p:nvSpPr>
        <p:spPr/>
        <p:txBody>
          <a:bodyPr/>
          <a:lstStyle/>
          <a:p>
            <a:r>
              <a:rPr lang="pl-PL" dirty="0" err="1">
                <a:solidFill>
                  <a:schemeClr val="bg2">
                    <a:lumMod val="25000"/>
                  </a:schemeClr>
                </a:solidFill>
              </a:rPr>
              <a:t>Contracts</a:t>
            </a:r>
            <a:endParaRPr lang="en-US" dirty="0">
              <a:solidFill>
                <a:schemeClr val="bg2">
                  <a:lumMod val="25000"/>
                </a:schemeClr>
              </a:solidFill>
            </a:endParaRPr>
          </a:p>
        </p:txBody>
      </p:sp>
      <p:sp>
        <p:nvSpPr>
          <p:cNvPr id="14" name="TextBox 13">
            <a:extLst>
              <a:ext uri="{FF2B5EF4-FFF2-40B4-BE49-F238E27FC236}">
                <a16:creationId xmlns:a16="http://schemas.microsoft.com/office/drawing/2014/main" id="{3234A106-382E-409A-BA24-420B6BBFF589}"/>
              </a:ext>
            </a:extLst>
          </p:cNvPr>
          <p:cNvSpPr txBox="1"/>
          <p:nvPr/>
        </p:nvSpPr>
        <p:spPr>
          <a:xfrm>
            <a:off x="0" y="6898325"/>
            <a:ext cx="6653604" cy="923330"/>
          </a:xfrm>
          <a:prstGeom prst="rect">
            <a:avLst/>
          </a:prstGeom>
          <a:noFill/>
        </p:spPr>
        <p:txBody>
          <a:bodyPr wrap="square">
            <a:spAutoFit/>
          </a:bodyPr>
          <a:lstStyle/>
          <a:p>
            <a:r>
              <a:rPr lang="en-US" dirty="0">
                <a:hlinkClick r:id="rId3"/>
              </a:rPr>
              <a:t>https://docs.microsoft.com/en-us/aspnet/core/tutorials/grpc/grpc-start?view=aspnetcore-3.1&amp;tabs=visual-studio</a:t>
            </a:r>
            <a:endParaRPr lang="en-US" dirty="0"/>
          </a:p>
        </p:txBody>
      </p:sp>
      <p:sp>
        <p:nvSpPr>
          <p:cNvPr id="15" name="Rectangle 9">
            <a:extLst>
              <a:ext uri="{FF2B5EF4-FFF2-40B4-BE49-F238E27FC236}">
                <a16:creationId xmlns:a16="http://schemas.microsoft.com/office/drawing/2014/main" id="{5A0944E0-B10B-490A-A7A1-66CCD42E8C00}"/>
              </a:ext>
            </a:extLst>
          </p:cNvPr>
          <p:cNvSpPr>
            <a:spLocks noChangeArrowheads="1"/>
          </p:cNvSpPr>
          <p:nvPr/>
        </p:nvSpPr>
        <p:spPr bwMode="auto">
          <a:xfrm>
            <a:off x="4826934" y="3865497"/>
            <a:ext cx="10687519" cy="2954655"/>
          </a:xfrm>
          <a:prstGeom prst="rect">
            <a:avLst/>
          </a:prstGeom>
          <a:solidFill>
            <a:srgbClr val="F0F3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006699"/>
                </a:solidFill>
                <a:effectLst/>
                <a:latin typeface="Courier New" panose="02070309020205020404" pitchFamily="49" charset="0"/>
              </a:rPr>
              <a:t>message</a:t>
            </a:r>
            <a:r>
              <a:rPr kumimoji="0" lang="en-US" altLang="en-US" sz="3200" b="0" i="0" u="none" strike="noStrike" cap="none" normalizeH="0" baseline="0" dirty="0">
                <a:ln>
                  <a:noFill/>
                </a:ln>
                <a:solidFill>
                  <a:srgbClr val="4A4A4A"/>
                </a:solidFill>
                <a:effectLst/>
                <a:latin typeface="Courier New" panose="02070309020205020404" pitchFamily="49" charset="0"/>
              </a:rPr>
              <a:t> </a:t>
            </a:r>
            <a:r>
              <a:rPr kumimoji="0" lang="en-US" altLang="en-US" sz="3200" b="1" i="0" u="none" strike="noStrike" cap="none" normalizeH="0" baseline="0" dirty="0">
                <a:ln>
                  <a:noFill/>
                </a:ln>
                <a:solidFill>
                  <a:srgbClr val="00AA88"/>
                </a:solidFill>
                <a:effectLst/>
                <a:latin typeface="Courier New" panose="02070309020205020404" pitchFamily="49" charset="0"/>
              </a:rPr>
              <a:t>Person</a:t>
            </a:r>
            <a:r>
              <a:rPr kumimoji="0" lang="en-US" altLang="en-US" sz="3200" b="0" i="0" u="none" strike="noStrike" cap="none" normalizeH="0" baseline="0" dirty="0">
                <a:ln>
                  <a:noFill/>
                </a:ln>
                <a:solidFill>
                  <a:srgbClr val="4A4A4A"/>
                </a:solidFill>
                <a:effectLst/>
                <a:latin typeface="Courier New" panose="02070309020205020404" pitchFamily="49" charset="0"/>
              </a:rPr>
              <a:t> </a:t>
            </a:r>
            <a:endParaRPr kumimoji="0" lang="pl-PL" altLang="en-US" sz="3200" b="0" i="0" u="none" strike="noStrike" cap="none" normalizeH="0" baseline="0" dirty="0">
              <a:ln>
                <a:noFill/>
              </a:ln>
              <a:solidFill>
                <a:srgbClr val="4A4A4A"/>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4A4A4A"/>
                </a:solidFill>
                <a:effectLst/>
                <a:latin typeface="Courier New" panose="02070309020205020404" pitchFamily="49" charset="0"/>
              </a:rPr>
              <a:t>{</a:t>
            </a:r>
            <a:endParaRPr kumimoji="0" lang="pl-PL" altLang="en-US" sz="3200" b="0" i="0" u="none" strike="noStrike" cap="none" normalizeH="0" baseline="0" dirty="0">
              <a:ln>
                <a:noFill/>
              </a:ln>
              <a:solidFill>
                <a:srgbClr val="4A4A4A"/>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AA0000"/>
                </a:solidFill>
                <a:effectLst/>
                <a:latin typeface="Courier New" panose="02070309020205020404" pitchFamily="49" charset="0"/>
              </a:rPr>
              <a:t> </a:t>
            </a:r>
            <a:r>
              <a:rPr kumimoji="0" lang="en-US" altLang="en-US" sz="3200" b="1" i="0" u="none" strike="noStrike" cap="none" normalizeH="0" baseline="0" dirty="0">
                <a:ln>
                  <a:noFill/>
                </a:ln>
                <a:solidFill>
                  <a:srgbClr val="007788"/>
                </a:solidFill>
                <a:effectLst/>
                <a:latin typeface="Courier New" panose="02070309020205020404" pitchFamily="49" charset="0"/>
              </a:rPr>
              <a:t>string</a:t>
            </a:r>
            <a:r>
              <a:rPr kumimoji="0" lang="en-US" altLang="en-US" sz="3200" b="0" i="0" u="none" strike="noStrike" cap="none" normalizeH="0" baseline="0" dirty="0">
                <a:ln>
                  <a:noFill/>
                </a:ln>
                <a:solidFill>
                  <a:srgbClr val="4A4A4A"/>
                </a:solidFill>
                <a:effectLst/>
                <a:latin typeface="Courier New" panose="02070309020205020404" pitchFamily="49" charset="0"/>
              </a:rPr>
              <a:t> name </a:t>
            </a:r>
            <a:r>
              <a:rPr kumimoji="0" lang="en-US" altLang="en-US" sz="3200" b="0" i="0" u="none" strike="noStrike" cap="none" normalizeH="0" baseline="0" dirty="0">
                <a:ln>
                  <a:noFill/>
                </a:ln>
                <a:solidFill>
                  <a:srgbClr val="555555"/>
                </a:solidFill>
                <a:effectLst/>
                <a:latin typeface="Courier New" panose="02070309020205020404" pitchFamily="49" charset="0"/>
              </a:rPr>
              <a:t>=</a:t>
            </a:r>
            <a:r>
              <a:rPr kumimoji="0" lang="en-US" altLang="en-US" sz="3200" b="0" i="0" u="none" strike="noStrike" cap="none" normalizeH="0" baseline="0" dirty="0">
                <a:ln>
                  <a:noFill/>
                </a:ln>
                <a:solidFill>
                  <a:srgbClr val="4A4A4A"/>
                </a:solidFill>
                <a:effectLst/>
                <a:latin typeface="Courier New" panose="02070309020205020404" pitchFamily="49" charset="0"/>
              </a:rPr>
              <a:t> </a:t>
            </a:r>
            <a:r>
              <a:rPr kumimoji="0" lang="en-US" altLang="en-US" sz="3200" b="0" i="0" u="none" strike="noStrike" cap="none" normalizeH="0" baseline="0" dirty="0">
                <a:ln>
                  <a:noFill/>
                </a:ln>
                <a:solidFill>
                  <a:srgbClr val="FF6600"/>
                </a:solidFill>
                <a:effectLst/>
                <a:latin typeface="Courier New" panose="02070309020205020404" pitchFamily="49" charset="0"/>
              </a:rPr>
              <a:t>1</a:t>
            </a:r>
            <a:r>
              <a:rPr kumimoji="0" lang="en-US" altLang="en-US" sz="3200" b="0" i="0" u="none" strike="noStrike" cap="none" normalizeH="0" baseline="0" dirty="0">
                <a:ln>
                  <a:noFill/>
                </a:ln>
                <a:solidFill>
                  <a:srgbClr val="4A4A4A"/>
                </a:solidFill>
                <a:effectLst/>
                <a:latin typeface="Courier New" panose="02070309020205020404" pitchFamily="49" charset="0"/>
              </a:rPr>
              <a:t>;</a:t>
            </a:r>
            <a:endParaRPr kumimoji="0" lang="pl-PL" altLang="en-US" sz="3200" b="0" i="0" u="none" strike="noStrike" cap="none" normalizeH="0" baseline="0" dirty="0">
              <a:ln>
                <a:noFill/>
              </a:ln>
              <a:solidFill>
                <a:srgbClr val="4A4A4A"/>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AA0000"/>
                </a:solidFill>
                <a:effectLst/>
                <a:latin typeface="Courier New" panose="02070309020205020404" pitchFamily="49" charset="0"/>
              </a:rPr>
              <a:t> </a:t>
            </a:r>
            <a:r>
              <a:rPr kumimoji="0" lang="en-US" altLang="en-US" sz="3200" b="1" i="0" u="none" strike="noStrike" cap="none" normalizeH="0" baseline="0" dirty="0">
                <a:ln>
                  <a:noFill/>
                </a:ln>
                <a:solidFill>
                  <a:srgbClr val="007788"/>
                </a:solidFill>
                <a:effectLst/>
                <a:latin typeface="Courier New" panose="02070309020205020404" pitchFamily="49" charset="0"/>
              </a:rPr>
              <a:t>int32</a:t>
            </a:r>
            <a:r>
              <a:rPr kumimoji="0" lang="en-US" altLang="en-US" sz="3200" b="0" i="0" u="none" strike="noStrike" cap="none" normalizeH="0" baseline="0" dirty="0">
                <a:ln>
                  <a:noFill/>
                </a:ln>
                <a:solidFill>
                  <a:srgbClr val="4A4A4A"/>
                </a:solidFill>
                <a:effectLst/>
                <a:latin typeface="Courier New" panose="02070309020205020404" pitchFamily="49" charset="0"/>
              </a:rPr>
              <a:t> id </a:t>
            </a:r>
            <a:r>
              <a:rPr kumimoji="0" lang="en-US" altLang="en-US" sz="3200" b="0" i="0" u="none" strike="noStrike" cap="none" normalizeH="0" baseline="0" dirty="0">
                <a:ln>
                  <a:noFill/>
                </a:ln>
                <a:solidFill>
                  <a:srgbClr val="555555"/>
                </a:solidFill>
                <a:effectLst/>
                <a:latin typeface="Courier New" panose="02070309020205020404" pitchFamily="49" charset="0"/>
              </a:rPr>
              <a:t>=</a:t>
            </a:r>
            <a:r>
              <a:rPr kumimoji="0" lang="en-US" altLang="en-US" sz="3200" b="0" i="0" u="none" strike="noStrike" cap="none" normalizeH="0" baseline="0" dirty="0">
                <a:ln>
                  <a:noFill/>
                </a:ln>
                <a:solidFill>
                  <a:srgbClr val="4A4A4A"/>
                </a:solidFill>
                <a:effectLst/>
                <a:latin typeface="Courier New" panose="02070309020205020404" pitchFamily="49" charset="0"/>
              </a:rPr>
              <a:t> </a:t>
            </a:r>
            <a:r>
              <a:rPr kumimoji="0" lang="en-US" altLang="en-US" sz="3200" b="0" i="0" u="none" strike="noStrike" cap="none" normalizeH="0" baseline="0" dirty="0">
                <a:ln>
                  <a:noFill/>
                </a:ln>
                <a:solidFill>
                  <a:srgbClr val="FF6600"/>
                </a:solidFill>
                <a:effectLst/>
                <a:latin typeface="Courier New" panose="02070309020205020404" pitchFamily="49" charset="0"/>
              </a:rPr>
              <a:t>2</a:t>
            </a:r>
            <a:r>
              <a:rPr kumimoji="0" lang="en-US" altLang="en-US" sz="3200" b="0" i="0" u="none" strike="noStrike" cap="none" normalizeH="0" baseline="0" dirty="0">
                <a:ln>
                  <a:noFill/>
                </a:ln>
                <a:solidFill>
                  <a:srgbClr val="4A4A4A"/>
                </a:solidFill>
                <a:effectLst/>
                <a:latin typeface="Courier New" panose="02070309020205020404" pitchFamily="49" charset="0"/>
              </a:rPr>
              <a:t>;</a:t>
            </a:r>
            <a:endParaRPr kumimoji="0" lang="pl-PL" altLang="en-US" sz="3200" b="0" i="0" u="none" strike="noStrike" cap="none" normalizeH="0" baseline="0" dirty="0">
              <a:ln>
                <a:noFill/>
              </a:ln>
              <a:solidFill>
                <a:srgbClr val="4A4A4A"/>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AA0000"/>
                </a:solidFill>
                <a:effectLst/>
                <a:latin typeface="Courier New" panose="02070309020205020404" pitchFamily="49" charset="0"/>
              </a:rPr>
              <a:t> </a:t>
            </a:r>
            <a:r>
              <a:rPr kumimoji="0" lang="en-US" altLang="en-US" sz="3200" b="1" i="0" u="none" strike="noStrike" cap="none" normalizeH="0" baseline="0" dirty="0">
                <a:ln>
                  <a:noFill/>
                </a:ln>
                <a:solidFill>
                  <a:srgbClr val="007788"/>
                </a:solidFill>
                <a:effectLst/>
                <a:latin typeface="Courier New" panose="02070309020205020404" pitchFamily="49" charset="0"/>
              </a:rPr>
              <a:t>bool</a:t>
            </a:r>
            <a:r>
              <a:rPr kumimoji="0" lang="en-US" altLang="en-US" sz="3200" b="0" i="0" u="none" strike="noStrike" cap="none" normalizeH="0" baseline="0" dirty="0">
                <a:ln>
                  <a:noFill/>
                </a:ln>
                <a:solidFill>
                  <a:srgbClr val="4A4A4A"/>
                </a:solidFill>
                <a:effectLst/>
                <a:latin typeface="Courier New" panose="02070309020205020404" pitchFamily="49" charset="0"/>
              </a:rPr>
              <a:t> </a:t>
            </a:r>
            <a:r>
              <a:rPr kumimoji="0" lang="en-US" altLang="en-US" sz="3200" b="0" i="0" u="none" strike="noStrike" cap="none" normalizeH="0" baseline="0" dirty="0" err="1">
                <a:ln>
                  <a:noFill/>
                </a:ln>
                <a:solidFill>
                  <a:srgbClr val="4A4A4A"/>
                </a:solidFill>
                <a:effectLst/>
                <a:latin typeface="Courier New" panose="02070309020205020404" pitchFamily="49" charset="0"/>
              </a:rPr>
              <a:t>has_ponycopter</a:t>
            </a:r>
            <a:r>
              <a:rPr kumimoji="0" lang="en-US" altLang="en-US" sz="3200" b="0" i="0" u="none" strike="noStrike" cap="none" normalizeH="0" baseline="0" dirty="0">
                <a:ln>
                  <a:noFill/>
                </a:ln>
                <a:solidFill>
                  <a:srgbClr val="4A4A4A"/>
                </a:solidFill>
                <a:effectLst/>
                <a:latin typeface="Courier New" panose="02070309020205020404" pitchFamily="49" charset="0"/>
              </a:rPr>
              <a:t> </a:t>
            </a:r>
            <a:r>
              <a:rPr kumimoji="0" lang="en-US" altLang="en-US" sz="3200" b="0" i="0" u="none" strike="noStrike" cap="none" normalizeH="0" baseline="0" dirty="0">
                <a:ln>
                  <a:noFill/>
                </a:ln>
                <a:solidFill>
                  <a:srgbClr val="555555"/>
                </a:solidFill>
                <a:effectLst/>
                <a:latin typeface="Courier New" panose="02070309020205020404" pitchFamily="49" charset="0"/>
              </a:rPr>
              <a:t>=</a:t>
            </a:r>
            <a:r>
              <a:rPr kumimoji="0" lang="en-US" altLang="en-US" sz="3200" b="0" i="0" u="none" strike="noStrike" cap="none" normalizeH="0" baseline="0" dirty="0">
                <a:ln>
                  <a:noFill/>
                </a:ln>
                <a:solidFill>
                  <a:srgbClr val="4A4A4A"/>
                </a:solidFill>
                <a:effectLst/>
                <a:latin typeface="Courier New" panose="02070309020205020404" pitchFamily="49" charset="0"/>
              </a:rPr>
              <a:t> </a:t>
            </a:r>
            <a:r>
              <a:rPr kumimoji="0" lang="en-US" altLang="en-US" sz="3200" b="0" i="0" u="none" strike="noStrike" cap="none" normalizeH="0" baseline="0" dirty="0">
                <a:ln>
                  <a:noFill/>
                </a:ln>
                <a:solidFill>
                  <a:srgbClr val="FF6600"/>
                </a:solidFill>
                <a:effectLst/>
                <a:latin typeface="Courier New" panose="02070309020205020404" pitchFamily="49" charset="0"/>
              </a:rPr>
              <a:t>3</a:t>
            </a:r>
            <a:r>
              <a:rPr kumimoji="0" lang="en-US" altLang="en-US" sz="3200" b="0" i="0" u="none" strike="noStrike" cap="none" normalizeH="0" baseline="0" dirty="0">
                <a:ln>
                  <a:noFill/>
                </a:ln>
                <a:solidFill>
                  <a:srgbClr val="4A4A4A"/>
                </a:solidFill>
                <a:effectLst/>
                <a:latin typeface="Courier New" panose="02070309020205020404" pitchFamily="49" charset="0"/>
              </a:rPr>
              <a:t>;</a:t>
            </a:r>
            <a:r>
              <a:rPr kumimoji="0" lang="en-US" altLang="en-US" sz="3200" b="0" i="0" u="none" strike="noStrike" cap="none" normalizeH="0" baseline="0" dirty="0">
                <a:ln>
                  <a:noFill/>
                </a:ln>
                <a:solidFill>
                  <a:srgbClr val="AA0000"/>
                </a:solidFill>
                <a:effectLst/>
                <a:latin typeface="Courier New" panose="02070309020205020404" pitchFamily="49" charset="0"/>
              </a:rPr>
              <a:t> </a:t>
            </a:r>
            <a:endParaRPr kumimoji="0" lang="pl-PL" altLang="en-US" sz="3200" b="0" i="0" u="none" strike="noStrike" cap="none" normalizeH="0" baseline="0" dirty="0">
              <a:ln>
                <a:noFill/>
              </a:ln>
              <a:solidFill>
                <a:srgbClr val="AA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4A4A4A"/>
                </a:solidFill>
                <a:effectLst/>
                <a:latin typeface="Courier New" panose="02070309020205020404" pitchFamily="49" charset="0"/>
              </a:rPr>
              <a:t>}</a:t>
            </a:r>
            <a:r>
              <a:rPr kumimoji="0" lang="en-US" altLang="en-US" sz="2400" b="0" i="0" u="none" strike="noStrike" cap="none" normalizeH="0" baseline="0" dirty="0">
                <a:ln>
                  <a:noFill/>
                </a:ln>
                <a:solidFill>
                  <a:schemeClr val="tx1"/>
                </a:solidFill>
                <a:effectLst/>
              </a:rPr>
              <a:t> </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146906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9F70D2BD-C9C3-4E1C-A777-514CE83E1592}"/>
              </a:ext>
            </a:extLst>
          </p:cNvPr>
          <p:cNvSpPr>
            <a:spLocks noChangeArrowheads="1"/>
          </p:cNvSpPr>
          <p:nvPr/>
        </p:nvSpPr>
        <p:spPr bwMode="auto">
          <a:xfrm>
            <a:off x="1" y="628233"/>
            <a:ext cx="12192000" cy="5601533"/>
          </a:xfrm>
          <a:prstGeom prst="rect">
            <a:avLst/>
          </a:prstGeom>
          <a:solidFill>
            <a:srgbClr val="F0F3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a:ln>
                  <a:noFill/>
                </a:ln>
                <a:solidFill>
                  <a:srgbClr val="0099FF"/>
                </a:solidFill>
                <a:effectLst/>
                <a:latin typeface="Courier New" panose="02070309020205020404" pitchFamily="49" charset="0"/>
              </a:rPr>
              <a:t>// The greeter service definition. </a:t>
            </a:r>
            <a:endParaRPr kumimoji="0" lang="pl-PL" altLang="en-US" sz="2800" b="0" i="1" u="none" strike="noStrike" cap="none" normalizeH="0" baseline="0" dirty="0">
              <a:ln>
                <a:noFill/>
              </a:ln>
              <a:solidFill>
                <a:srgbClr val="0099FF"/>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6699"/>
                </a:solidFill>
                <a:effectLst/>
                <a:latin typeface="Courier New" panose="02070309020205020404" pitchFamily="49" charset="0"/>
              </a:rPr>
              <a:t>service</a:t>
            </a:r>
            <a:r>
              <a:rPr kumimoji="0" lang="en-US" altLang="en-US" sz="2800" b="0" i="0" u="none" strike="noStrike" cap="none" normalizeH="0" baseline="0" dirty="0">
                <a:ln>
                  <a:noFill/>
                </a:ln>
                <a:solidFill>
                  <a:srgbClr val="4A4A4A"/>
                </a:solidFill>
                <a:effectLst/>
                <a:latin typeface="Courier New" panose="02070309020205020404" pitchFamily="49" charset="0"/>
              </a:rPr>
              <a:t> Greeter {</a:t>
            </a:r>
            <a:r>
              <a:rPr kumimoji="0" lang="en-US" altLang="en-US" sz="2800" b="0" i="0" u="none" strike="noStrike" cap="none" normalizeH="0" baseline="0" dirty="0">
                <a:ln>
                  <a:noFill/>
                </a:ln>
                <a:solidFill>
                  <a:srgbClr val="AA0000"/>
                </a:solidFill>
                <a:effectLst/>
                <a:latin typeface="Courier New" panose="02070309020205020404" pitchFamily="49" charset="0"/>
              </a:rPr>
              <a:t> </a:t>
            </a:r>
            <a:endParaRPr kumimoji="0" lang="pl-PL" altLang="en-US" sz="2800" b="0" i="0" u="none" strike="noStrike" cap="none" normalizeH="0" baseline="0" dirty="0">
              <a:ln>
                <a:noFill/>
              </a:ln>
              <a:solidFill>
                <a:srgbClr val="AA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2800" b="0" i="1" u="none" strike="noStrike" cap="none" normalizeH="0" baseline="0" dirty="0">
                <a:ln>
                  <a:noFill/>
                </a:ln>
                <a:solidFill>
                  <a:srgbClr val="0099FF"/>
                </a:solidFill>
                <a:effectLst/>
                <a:latin typeface="Courier New" panose="02070309020205020404" pitchFamily="49" charset="0"/>
              </a:rPr>
              <a:t>   </a:t>
            </a:r>
            <a:r>
              <a:rPr kumimoji="0" lang="en-US" altLang="en-US" sz="2800" b="0" i="1" u="none" strike="noStrike" cap="none" normalizeH="0" baseline="0" dirty="0">
                <a:ln>
                  <a:noFill/>
                </a:ln>
                <a:solidFill>
                  <a:srgbClr val="0099FF"/>
                </a:solidFill>
                <a:effectLst/>
                <a:latin typeface="Courier New" panose="02070309020205020404" pitchFamily="49" charset="0"/>
              </a:rPr>
              <a:t>// Sends a greeting </a:t>
            </a:r>
            <a:endParaRPr kumimoji="0" lang="pl-PL" altLang="en-US" sz="2800" b="0" i="1" u="none" strike="noStrike" cap="none" normalizeH="0" baseline="0" dirty="0">
              <a:ln>
                <a:noFill/>
              </a:ln>
              <a:solidFill>
                <a:srgbClr val="0099FF"/>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2800" b="1" i="0" u="none" strike="noStrike" cap="none" normalizeH="0" baseline="0" dirty="0">
                <a:ln>
                  <a:noFill/>
                </a:ln>
                <a:solidFill>
                  <a:srgbClr val="006699"/>
                </a:solidFill>
                <a:effectLst/>
                <a:latin typeface="Courier New" panose="02070309020205020404" pitchFamily="49" charset="0"/>
              </a:rPr>
              <a:t>   </a:t>
            </a:r>
            <a:r>
              <a:rPr kumimoji="0" lang="en-US" altLang="en-US" sz="2800" b="1" i="0" u="none" strike="noStrike" cap="none" normalizeH="0" baseline="0" dirty="0" err="1">
                <a:ln>
                  <a:noFill/>
                </a:ln>
                <a:solidFill>
                  <a:srgbClr val="006699"/>
                </a:solidFill>
                <a:effectLst/>
                <a:latin typeface="Courier New" panose="02070309020205020404" pitchFamily="49" charset="0"/>
              </a:rPr>
              <a:t>rpc</a:t>
            </a:r>
            <a:r>
              <a:rPr kumimoji="0" lang="en-US" altLang="en-US" sz="2800" b="0" i="0" u="none" strike="noStrike" cap="none" normalizeH="0" baseline="0" dirty="0">
                <a:ln>
                  <a:noFill/>
                </a:ln>
                <a:solidFill>
                  <a:srgbClr val="4A4A4A"/>
                </a:solidFill>
                <a:effectLst/>
                <a:latin typeface="Courier New" panose="02070309020205020404" pitchFamily="49" charset="0"/>
              </a:rPr>
              <a:t> </a:t>
            </a:r>
            <a:r>
              <a:rPr kumimoji="0" lang="en-US" altLang="en-US" sz="2800" b="0" i="0" u="none" strike="noStrike" cap="none" normalizeH="0" baseline="0" dirty="0" err="1">
                <a:ln>
                  <a:noFill/>
                </a:ln>
                <a:solidFill>
                  <a:srgbClr val="4A4A4A"/>
                </a:solidFill>
                <a:effectLst/>
                <a:latin typeface="Courier New" panose="02070309020205020404" pitchFamily="49" charset="0"/>
              </a:rPr>
              <a:t>SayHello</a:t>
            </a:r>
            <a:r>
              <a:rPr kumimoji="0" lang="en-US" altLang="en-US" sz="2800" b="0" i="0" u="none" strike="noStrike" cap="none" normalizeH="0" baseline="0" dirty="0">
                <a:ln>
                  <a:noFill/>
                </a:ln>
                <a:solidFill>
                  <a:srgbClr val="4A4A4A"/>
                </a:solidFill>
                <a:effectLst/>
                <a:latin typeface="Courier New" panose="02070309020205020404" pitchFamily="49" charset="0"/>
              </a:rPr>
              <a:t> (</a:t>
            </a:r>
            <a:r>
              <a:rPr kumimoji="0" lang="en-US" altLang="en-US" sz="2800" b="0" i="0" u="none" strike="noStrike" cap="none" normalizeH="0" baseline="0" dirty="0" err="1">
                <a:ln>
                  <a:noFill/>
                </a:ln>
                <a:solidFill>
                  <a:srgbClr val="4A4A4A"/>
                </a:solidFill>
                <a:effectLst/>
                <a:latin typeface="Courier New" panose="02070309020205020404" pitchFamily="49" charset="0"/>
              </a:rPr>
              <a:t>HelloRequest</a:t>
            </a:r>
            <a:r>
              <a:rPr kumimoji="0" lang="en-US" altLang="en-US" sz="2800" b="0" i="0" u="none" strike="noStrike" cap="none" normalizeH="0" baseline="0" dirty="0">
                <a:ln>
                  <a:noFill/>
                </a:ln>
                <a:solidFill>
                  <a:srgbClr val="4A4A4A"/>
                </a:solidFill>
                <a:effectLst/>
                <a:latin typeface="Courier New" panose="02070309020205020404" pitchFamily="49" charset="0"/>
              </a:rPr>
              <a:t>) </a:t>
            </a:r>
            <a:r>
              <a:rPr kumimoji="0" lang="en-US" altLang="en-US" sz="2800" b="1" i="0" u="none" strike="noStrike" cap="none" normalizeH="0" baseline="0" dirty="0">
                <a:ln>
                  <a:noFill/>
                </a:ln>
                <a:solidFill>
                  <a:srgbClr val="006699"/>
                </a:solidFill>
                <a:effectLst/>
                <a:latin typeface="Courier New" panose="02070309020205020404" pitchFamily="49" charset="0"/>
              </a:rPr>
              <a:t>returns</a:t>
            </a:r>
            <a:r>
              <a:rPr kumimoji="0" lang="en-US" altLang="en-US" sz="2800" b="0" i="0" u="none" strike="noStrike" cap="none" normalizeH="0" baseline="0" dirty="0">
                <a:ln>
                  <a:noFill/>
                </a:ln>
                <a:solidFill>
                  <a:srgbClr val="4A4A4A"/>
                </a:solidFill>
                <a:effectLst/>
                <a:latin typeface="Courier New" panose="02070309020205020404" pitchFamily="49" charset="0"/>
              </a:rPr>
              <a:t> (</a:t>
            </a:r>
            <a:r>
              <a:rPr kumimoji="0" lang="en-US" altLang="en-US" sz="2800" b="0" i="0" u="none" strike="noStrike" cap="none" normalizeH="0" baseline="0" dirty="0" err="1">
                <a:ln>
                  <a:noFill/>
                </a:ln>
                <a:solidFill>
                  <a:srgbClr val="4A4A4A"/>
                </a:solidFill>
                <a:effectLst/>
                <a:latin typeface="Courier New" panose="02070309020205020404" pitchFamily="49" charset="0"/>
              </a:rPr>
              <a:t>HelloReply</a:t>
            </a:r>
            <a:r>
              <a:rPr kumimoji="0" lang="en-US" altLang="en-US" sz="2800" b="0" i="0" u="none" strike="noStrike" cap="none" normalizeH="0" baseline="0" dirty="0">
                <a:ln>
                  <a:noFill/>
                </a:ln>
                <a:solidFill>
                  <a:srgbClr val="4A4A4A"/>
                </a:solidFill>
                <a:effectLst/>
                <a:latin typeface="Courier New" panose="02070309020205020404" pitchFamily="49" charset="0"/>
              </a:rPr>
              <a:t>) {}</a:t>
            </a:r>
            <a:r>
              <a:rPr kumimoji="0" lang="en-US" altLang="en-US" sz="2800" b="0" i="0" u="none" strike="noStrike" cap="none" normalizeH="0" baseline="0" dirty="0">
                <a:ln>
                  <a:noFill/>
                </a:ln>
                <a:solidFill>
                  <a:srgbClr val="AA0000"/>
                </a:solidFill>
                <a:effectLst/>
                <a:latin typeface="Courier New" panose="02070309020205020404" pitchFamily="49" charset="0"/>
              </a:rPr>
              <a:t> </a:t>
            </a:r>
            <a:endParaRPr kumimoji="0" lang="pl-PL" altLang="en-US" sz="2800" b="0" i="0" u="none" strike="noStrike" cap="none" normalizeH="0" baseline="0" dirty="0">
              <a:ln>
                <a:noFill/>
              </a:ln>
              <a:solidFill>
                <a:srgbClr val="AA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4A4A4A"/>
                </a:solidFill>
                <a:effectLst/>
                <a:latin typeface="Courier New" panose="02070309020205020404" pitchFamily="49" charset="0"/>
              </a:rPr>
              <a:t>}</a:t>
            </a:r>
            <a:r>
              <a:rPr kumimoji="0" lang="en-US" altLang="en-US" sz="2800" b="0" i="0" u="none" strike="noStrike" cap="none" normalizeH="0" baseline="0" dirty="0">
                <a:ln>
                  <a:noFill/>
                </a:ln>
                <a:solidFill>
                  <a:srgbClr val="AA0000"/>
                </a:solidFill>
                <a:effectLst/>
                <a:latin typeface="Courier New" panose="02070309020205020404" pitchFamily="49" charset="0"/>
              </a:rPr>
              <a:t> </a:t>
            </a:r>
            <a:endParaRPr kumimoji="0" lang="pl-PL" altLang="en-US" sz="2800" b="0" i="0" u="none" strike="noStrike" cap="none" normalizeH="0" baseline="0" dirty="0">
              <a:ln>
                <a:noFill/>
              </a:ln>
              <a:solidFill>
                <a:srgbClr val="AA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a:ln>
                  <a:noFill/>
                </a:ln>
                <a:solidFill>
                  <a:srgbClr val="0099FF"/>
                </a:solidFill>
                <a:effectLst/>
                <a:latin typeface="Courier New" panose="02070309020205020404" pitchFamily="49" charset="0"/>
              </a:rPr>
              <a:t>// The request message containing the user's name.</a:t>
            </a:r>
            <a:endParaRPr kumimoji="0" lang="pl-PL" altLang="en-US" sz="2800" b="0" i="1" u="none" strike="noStrike" cap="none" normalizeH="0" baseline="0" dirty="0">
              <a:ln>
                <a:noFill/>
              </a:ln>
              <a:solidFill>
                <a:srgbClr val="0099FF"/>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6699"/>
                </a:solidFill>
                <a:effectLst/>
                <a:latin typeface="Courier New" panose="02070309020205020404" pitchFamily="49" charset="0"/>
              </a:rPr>
              <a:t>message</a:t>
            </a:r>
            <a:r>
              <a:rPr kumimoji="0" lang="en-US" altLang="en-US" sz="2800" b="0" i="0" u="none" strike="noStrike" cap="none" normalizeH="0" baseline="0" dirty="0">
                <a:ln>
                  <a:noFill/>
                </a:ln>
                <a:solidFill>
                  <a:srgbClr val="4A4A4A"/>
                </a:solidFill>
                <a:effectLst/>
                <a:latin typeface="Courier New" panose="02070309020205020404" pitchFamily="49" charset="0"/>
              </a:rPr>
              <a:t> </a:t>
            </a:r>
            <a:r>
              <a:rPr kumimoji="0" lang="en-US" altLang="en-US" sz="2800" b="1" i="0" u="none" strike="noStrike" cap="none" normalizeH="0" baseline="0" dirty="0" err="1">
                <a:ln>
                  <a:noFill/>
                </a:ln>
                <a:solidFill>
                  <a:srgbClr val="00AA88"/>
                </a:solidFill>
                <a:effectLst/>
                <a:latin typeface="Courier New" panose="02070309020205020404" pitchFamily="49" charset="0"/>
              </a:rPr>
              <a:t>HelloRequest</a:t>
            </a:r>
            <a:r>
              <a:rPr kumimoji="0" lang="en-US" altLang="en-US" sz="2800" b="0" i="0" u="none" strike="noStrike" cap="none" normalizeH="0" baseline="0" dirty="0">
                <a:ln>
                  <a:noFill/>
                </a:ln>
                <a:solidFill>
                  <a:srgbClr val="4A4A4A"/>
                </a:solidFill>
                <a:effectLst/>
                <a:latin typeface="Courier New" panose="02070309020205020404" pitchFamily="49" charset="0"/>
              </a:rPr>
              <a:t> {</a:t>
            </a:r>
            <a:r>
              <a:rPr kumimoji="0" lang="en-US" altLang="en-US" sz="2800" b="0" i="0" u="none" strike="noStrike" cap="none" normalizeH="0" baseline="0" dirty="0">
                <a:ln>
                  <a:noFill/>
                </a:ln>
                <a:solidFill>
                  <a:srgbClr val="AA0000"/>
                </a:solidFill>
                <a:effectLst/>
                <a:latin typeface="Courier New" panose="02070309020205020404" pitchFamily="49" charset="0"/>
              </a:rPr>
              <a:t> </a:t>
            </a:r>
            <a:endParaRPr kumimoji="0" lang="pl-PL" altLang="en-US" sz="2800" b="0" i="0" u="none" strike="noStrike" cap="none" normalizeH="0" baseline="0" dirty="0">
              <a:ln>
                <a:noFill/>
              </a:ln>
              <a:solidFill>
                <a:srgbClr val="AA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2800" b="1" i="0" u="none" strike="noStrike" cap="none" normalizeH="0" baseline="0" dirty="0">
                <a:ln>
                  <a:noFill/>
                </a:ln>
                <a:solidFill>
                  <a:srgbClr val="007788"/>
                </a:solidFill>
                <a:effectLst/>
                <a:latin typeface="Courier New" panose="02070309020205020404" pitchFamily="49" charset="0"/>
              </a:rPr>
              <a:t>   </a:t>
            </a:r>
            <a:r>
              <a:rPr kumimoji="0" lang="en-US" altLang="en-US" sz="2800" b="1" i="0" u="none" strike="noStrike" cap="none" normalizeH="0" baseline="0" dirty="0">
                <a:ln>
                  <a:noFill/>
                </a:ln>
                <a:solidFill>
                  <a:srgbClr val="007788"/>
                </a:solidFill>
                <a:effectLst/>
                <a:latin typeface="Courier New" panose="02070309020205020404" pitchFamily="49" charset="0"/>
              </a:rPr>
              <a:t>string</a:t>
            </a:r>
            <a:r>
              <a:rPr kumimoji="0" lang="en-US" altLang="en-US" sz="2800" b="0" i="0" u="none" strike="noStrike" cap="none" normalizeH="0" baseline="0" dirty="0">
                <a:ln>
                  <a:noFill/>
                </a:ln>
                <a:solidFill>
                  <a:srgbClr val="4A4A4A"/>
                </a:solidFill>
                <a:effectLst/>
                <a:latin typeface="Courier New" panose="02070309020205020404" pitchFamily="49" charset="0"/>
              </a:rPr>
              <a:t> name </a:t>
            </a:r>
            <a:r>
              <a:rPr kumimoji="0" lang="en-US" altLang="en-US" sz="2800" b="0" i="0" u="none" strike="noStrike" cap="none" normalizeH="0" baseline="0" dirty="0">
                <a:ln>
                  <a:noFill/>
                </a:ln>
                <a:solidFill>
                  <a:srgbClr val="555555"/>
                </a:solidFill>
                <a:effectLst/>
                <a:latin typeface="Courier New" panose="02070309020205020404" pitchFamily="49" charset="0"/>
              </a:rPr>
              <a:t>=</a:t>
            </a:r>
            <a:r>
              <a:rPr kumimoji="0" lang="en-US" altLang="en-US" sz="2800" b="0" i="0" u="none" strike="noStrike" cap="none" normalizeH="0" baseline="0" dirty="0">
                <a:ln>
                  <a:noFill/>
                </a:ln>
                <a:solidFill>
                  <a:srgbClr val="4A4A4A"/>
                </a:solidFill>
                <a:effectLst/>
                <a:latin typeface="Courier New" panose="02070309020205020404" pitchFamily="49" charset="0"/>
              </a:rPr>
              <a:t> </a:t>
            </a:r>
            <a:r>
              <a:rPr kumimoji="0" lang="en-US" altLang="en-US" sz="2800" b="0" i="0" u="none" strike="noStrike" cap="none" normalizeH="0" baseline="0" dirty="0">
                <a:ln>
                  <a:noFill/>
                </a:ln>
                <a:solidFill>
                  <a:srgbClr val="FF6600"/>
                </a:solidFill>
                <a:effectLst/>
                <a:latin typeface="Courier New" panose="02070309020205020404" pitchFamily="49" charset="0"/>
              </a:rPr>
              <a:t>1</a:t>
            </a:r>
            <a:r>
              <a:rPr kumimoji="0" lang="en-US" altLang="en-US" sz="2800" b="0" i="0" u="none" strike="noStrike" cap="none" normalizeH="0" baseline="0" dirty="0">
                <a:ln>
                  <a:noFill/>
                </a:ln>
                <a:solidFill>
                  <a:srgbClr val="4A4A4A"/>
                </a:solidFill>
                <a:effectLst/>
                <a:latin typeface="Courier New" panose="02070309020205020404" pitchFamily="49" charset="0"/>
              </a:rPr>
              <a:t>;</a:t>
            </a:r>
            <a:r>
              <a:rPr kumimoji="0" lang="en-US" altLang="en-US" sz="2800" b="0" i="0" u="none" strike="noStrike" cap="none" normalizeH="0" baseline="0" dirty="0">
                <a:ln>
                  <a:noFill/>
                </a:ln>
                <a:solidFill>
                  <a:srgbClr val="AA0000"/>
                </a:solidFill>
                <a:effectLst/>
                <a:latin typeface="Courier New" panose="02070309020205020404" pitchFamily="49" charset="0"/>
              </a:rPr>
              <a:t> </a:t>
            </a:r>
            <a:endParaRPr kumimoji="0" lang="pl-PL" altLang="en-US" sz="2800" b="0" i="0" u="none" strike="noStrike" cap="none" normalizeH="0" baseline="0" dirty="0">
              <a:ln>
                <a:noFill/>
              </a:ln>
              <a:solidFill>
                <a:srgbClr val="AA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4A4A4A"/>
                </a:solidFill>
                <a:effectLst/>
                <a:latin typeface="Courier New" panose="02070309020205020404" pitchFamily="49" charset="0"/>
              </a:rPr>
              <a:t>}</a:t>
            </a:r>
            <a:r>
              <a:rPr kumimoji="0" lang="en-US" altLang="en-US" sz="2800" b="0" i="0" u="none" strike="noStrike" cap="none" normalizeH="0" baseline="0" dirty="0">
                <a:ln>
                  <a:noFill/>
                </a:ln>
                <a:solidFill>
                  <a:srgbClr val="AA0000"/>
                </a:solidFill>
                <a:effectLst/>
                <a:latin typeface="Courier New" panose="02070309020205020404" pitchFamily="49" charset="0"/>
              </a:rPr>
              <a:t> </a:t>
            </a:r>
            <a:endParaRPr kumimoji="0" lang="pl-PL" altLang="en-US" sz="2800" b="0" i="0" u="none" strike="noStrike" cap="none" normalizeH="0" baseline="0" dirty="0">
              <a:ln>
                <a:noFill/>
              </a:ln>
              <a:solidFill>
                <a:srgbClr val="AA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a:ln>
                  <a:noFill/>
                </a:ln>
                <a:solidFill>
                  <a:srgbClr val="0099FF"/>
                </a:solidFill>
                <a:effectLst/>
                <a:latin typeface="Courier New" panose="02070309020205020404" pitchFamily="49" charset="0"/>
              </a:rPr>
              <a:t>// The response message containing the greetings </a:t>
            </a:r>
            <a:endParaRPr kumimoji="0" lang="pl-PL" altLang="en-US" sz="2800" b="0" i="1" u="none" strike="noStrike" cap="none" normalizeH="0" baseline="0" dirty="0">
              <a:ln>
                <a:noFill/>
              </a:ln>
              <a:solidFill>
                <a:srgbClr val="0099FF"/>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6699"/>
                </a:solidFill>
                <a:effectLst/>
                <a:latin typeface="Courier New" panose="02070309020205020404" pitchFamily="49" charset="0"/>
              </a:rPr>
              <a:t>message</a:t>
            </a:r>
            <a:r>
              <a:rPr kumimoji="0" lang="en-US" altLang="en-US" sz="2800" b="0" i="0" u="none" strike="noStrike" cap="none" normalizeH="0" baseline="0" dirty="0">
                <a:ln>
                  <a:noFill/>
                </a:ln>
                <a:solidFill>
                  <a:srgbClr val="4A4A4A"/>
                </a:solidFill>
                <a:effectLst/>
                <a:latin typeface="Courier New" panose="02070309020205020404" pitchFamily="49" charset="0"/>
              </a:rPr>
              <a:t> </a:t>
            </a:r>
            <a:r>
              <a:rPr kumimoji="0" lang="en-US" altLang="en-US" sz="2800" b="1" i="0" u="none" strike="noStrike" cap="none" normalizeH="0" baseline="0" dirty="0" err="1">
                <a:ln>
                  <a:noFill/>
                </a:ln>
                <a:solidFill>
                  <a:srgbClr val="00AA88"/>
                </a:solidFill>
                <a:effectLst/>
                <a:latin typeface="Courier New" panose="02070309020205020404" pitchFamily="49" charset="0"/>
              </a:rPr>
              <a:t>HelloReply</a:t>
            </a:r>
            <a:r>
              <a:rPr kumimoji="0" lang="en-US" altLang="en-US" sz="2800" b="0" i="0" u="none" strike="noStrike" cap="none" normalizeH="0" baseline="0" dirty="0">
                <a:ln>
                  <a:noFill/>
                </a:ln>
                <a:solidFill>
                  <a:srgbClr val="4A4A4A"/>
                </a:solidFill>
                <a:effectLst/>
                <a:latin typeface="Courier New" panose="02070309020205020404" pitchFamily="49" charset="0"/>
              </a:rPr>
              <a:t> {</a:t>
            </a:r>
            <a:r>
              <a:rPr kumimoji="0" lang="en-US" altLang="en-US" sz="2800" b="0" i="0" u="none" strike="noStrike" cap="none" normalizeH="0" baseline="0" dirty="0">
                <a:ln>
                  <a:noFill/>
                </a:ln>
                <a:solidFill>
                  <a:srgbClr val="AA0000"/>
                </a:solidFill>
                <a:effectLst/>
                <a:latin typeface="Courier New" panose="02070309020205020404" pitchFamily="49" charset="0"/>
              </a:rPr>
              <a:t> </a:t>
            </a:r>
            <a:endParaRPr kumimoji="0" lang="pl-PL" altLang="en-US" sz="2800" b="0" i="0" u="none" strike="noStrike" cap="none" normalizeH="0" baseline="0" dirty="0">
              <a:ln>
                <a:noFill/>
              </a:ln>
              <a:solidFill>
                <a:srgbClr val="AA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pl-PL" altLang="en-US" sz="2800" dirty="0">
                <a:solidFill>
                  <a:srgbClr val="AA0000"/>
                </a:solidFill>
                <a:latin typeface="Courier New" panose="02070309020205020404" pitchFamily="49" charset="0"/>
              </a:rPr>
              <a:t>   </a:t>
            </a:r>
            <a:r>
              <a:rPr kumimoji="0" lang="en-US" altLang="en-US" sz="2800" b="1" i="0" u="none" strike="noStrike" cap="none" normalizeH="0" baseline="0" dirty="0">
                <a:ln>
                  <a:noFill/>
                </a:ln>
                <a:solidFill>
                  <a:srgbClr val="007788"/>
                </a:solidFill>
                <a:effectLst/>
                <a:latin typeface="Courier New" panose="02070309020205020404" pitchFamily="49" charset="0"/>
              </a:rPr>
              <a:t>string</a:t>
            </a:r>
            <a:r>
              <a:rPr kumimoji="0" lang="en-US" altLang="en-US" sz="2800" b="0" i="0" u="none" strike="noStrike" cap="none" normalizeH="0" baseline="0" dirty="0">
                <a:ln>
                  <a:noFill/>
                </a:ln>
                <a:solidFill>
                  <a:srgbClr val="4A4A4A"/>
                </a:solidFill>
                <a:effectLst/>
                <a:latin typeface="Courier New" panose="02070309020205020404" pitchFamily="49" charset="0"/>
              </a:rPr>
              <a:t> </a:t>
            </a:r>
            <a:r>
              <a:rPr kumimoji="0" lang="en-US" altLang="en-US" sz="2800" b="1" i="0" u="none" strike="noStrike" cap="none" normalizeH="0" baseline="0" dirty="0">
                <a:ln>
                  <a:noFill/>
                </a:ln>
                <a:solidFill>
                  <a:srgbClr val="006699"/>
                </a:solidFill>
                <a:effectLst/>
                <a:latin typeface="Courier New" panose="02070309020205020404" pitchFamily="49" charset="0"/>
              </a:rPr>
              <a:t>message</a:t>
            </a:r>
            <a:r>
              <a:rPr kumimoji="0" lang="en-US" altLang="en-US" sz="2800" b="0" i="0" u="none" strike="noStrike" cap="none" normalizeH="0" baseline="0" dirty="0">
                <a:ln>
                  <a:noFill/>
                </a:ln>
                <a:solidFill>
                  <a:srgbClr val="4A4A4A"/>
                </a:solidFill>
                <a:effectLst/>
                <a:latin typeface="Courier New" panose="02070309020205020404" pitchFamily="49" charset="0"/>
              </a:rPr>
              <a:t> </a:t>
            </a:r>
            <a:r>
              <a:rPr kumimoji="0" lang="en-US" altLang="en-US" sz="2800" b="0" i="0" u="none" strike="noStrike" cap="none" normalizeH="0" baseline="0" dirty="0">
                <a:ln>
                  <a:noFill/>
                </a:ln>
                <a:solidFill>
                  <a:srgbClr val="555555"/>
                </a:solidFill>
                <a:effectLst/>
                <a:latin typeface="Courier New" panose="02070309020205020404" pitchFamily="49" charset="0"/>
              </a:rPr>
              <a:t>=</a:t>
            </a:r>
            <a:r>
              <a:rPr kumimoji="0" lang="en-US" altLang="en-US" sz="2800" b="0" i="0" u="none" strike="noStrike" cap="none" normalizeH="0" baseline="0" dirty="0">
                <a:ln>
                  <a:noFill/>
                </a:ln>
                <a:solidFill>
                  <a:srgbClr val="4A4A4A"/>
                </a:solidFill>
                <a:effectLst/>
                <a:latin typeface="Courier New" panose="02070309020205020404" pitchFamily="49" charset="0"/>
              </a:rPr>
              <a:t> </a:t>
            </a:r>
            <a:r>
              <a:rPr kumimoji="0" lang="en-US" altLang="en-US" sz="2800" b="0" i="0" u="none" strike="noStrike" cap="none" normalizeH="0" baseline="0" dirty="0">
                <a:ln>
                  <a:noFill/>
                </a:ln>
                <a:solidFill>
                  <a:srgbClr val="FF6600"/>
                </a:solidFill>
                <a:effectLst/>
                <a:latin typeface="Courier New" panose="02070309020205020404" pitchFamily="49" charset="0"/>
              </a:rPr>
              <a:t>1</a:t>
            </a:r>
            <a:r>
              <a:rPr kumimoji="0" lang="en-US" altLang="en-US" sz="2800" b="0" i="0" u="none" strike="noStrike" cap="none" normalizeH="0" baseline="0" dirty="0">
                <a:ln>
                  <a:noFill/>
                </a:ln>
                <a:solidFill>
                  <a:srgbClr val="4A4A4A"/>
                </a:solidFill>
                <a:effectLst/>
                <a:latin typeface="Courier New" panose="02070309020205020404" pitchFamily="49" charset="0"/>
              </a:rPr>
              <a:t>;</a:t>
            </a:r>
            <a:r>
              <a:rPr kumimoji="0" lang="en-US" altLang="en-US" sz="2800" b="0" i="0" u="none" strike="noStrike" cap="none" normalizeH="0" baseline="0" dirty="0">
                <a:ln>
                  <a:noFill/>
                </a:ln>
                <a:solidFill>
                  <a:srgbClr val="AA0000"/>
                </a:solidFill>
                <a:effectLst/>
                <a:latin typeface="Courier New" panose="02070309020205020404" pitchFamily="49" charset="0"/>
              </a:rPr>
              <a:t> </a:t>
            </a:r>
            <a:endParaRPr kumimoji="0" lang="pl-PL" altLang="en-US" sz="2800" b="0" i="0" u="none" strike="noStrike" cap="none" normalizeH="0" baseline="0" dirty="0">
              <a:ln>
                <a:noFill/>
              </a:ln>
              <a:solidFill>
                <a:srgbClr val="AA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4A4A4A"/>
                </a:solidFill>
                <a:effectLst/>
                <a:latin typeface="Courier New" panose="02070309020205020404" pitchFamily="49" charset="0"/>
              </a:rPr>
              <a:t>}</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860874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1DC79A-7D84-4B22-8E45-FC73B02C9E87}"/>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374EAF4E-AFF2-47E9-B94E-990C3C2BAFD5}"/>
              </a:ext>
            </a:extLst>
          </p:cNvPr>
          <p:cNvSpPr>
            <a:spLocks noGrp="1"/>
          </p:cNvSpPr>
          <p:nvPr>
            <p:ph type="title"/>
          </p:nvPr>
        </p:nvSpPr>
        <p:spPr/>
        <p:txBody>
          <a:bodyPr/>
          <a:lstStyle/>
          <a:p>
            <a:r>
              <a:rPr lang="pl-PL" dirty="0" err="1"/>
              <a:t>ProtoBuf</a:t>
            </a:r>
            <a:r>
              <a:rPr lang="pl-PL" dirty="0"/>
              <a:t> </a:t>
            </a:r>
            <a:r>
              <a:rPr lang="pl-PL" dirty="0" err="1"/>
              <a:t>is</a:t>
            </a:r>
            <a:r>
              <a:rPr lang="pl-PL" dirty="0"/>
              <a:t> fast</a:t>
            </a:r>
            <a:endParaRPr lang="en-US" dirty="0"/>
          </a:p>
        </p:txBody>
      </p:sp>
      <p:pic>
        <p:nvPicPr>
          <p:cNvPr id="4" name="Picture 3">
            <a:extLst>
              <a:ext uri="{FF2B5EF4-FFF2-40B4-BE49-F238E27FC236}">
                <a16:creationId xmlns:a16="http://schemas.microsoft.com/office/drawing/2014/main" id="{6EEAD601-0F7B-4B3F-80B6-4403A93E5F17}"/>
              </a:ext>
            </a:extLst>
          </p:cNvPr>
          <p:cNvPicPr>
            <a:picLocks noChangeAspect="1"/>
          </p:cNvPicPr>
          <p:nvPr/>
        </p:nvPicPr>
        <p:blipFill>
          <a:blip r:embed="rId2"/>
          <a:stretch>
            <a:fillRect/>
          </a:stretch>
        </p:blipFill>
        <p:spPr>
          <a:xfrm>
            <a:off x="973304" y="1189176"/>
            <a:ext cx="10245391" cy="5674745"/>
          </a:xfrm>
          <a:prstGeom prst="rect">
            <a:avLst/>
          </a:prstGeom>
        </p:spPr>
      </p:pic>
    </p:spTree>
    <p:extLst>
      <p:ext uri="{BB962C8B-B14F-4D97-AF65-F5344CB8AC3E}">
        <p14:creationId xmlns:p14="http://schemas.microsoft.com/office/powerpoint/2010/main" val="22709426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E50B57-4DD8-47CA-B2A7-B0E6ED2271D9}"/>
              </a:ext>
            </a:extLst>
          </p:cNvPr>
          <p:cNvSpPr>
            <a:spLocks noChangeArrowheads="1"/>
          </p:cNvSpPr>
          <p:nvPr/>
        </p:nvSpPr>
        <p:spPr bwMode="auto">
          <a:xfrm>
            <a:off x="5274722" y="0"/>
            <a:ext cx="6917278" cy="69865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en-US" sz="1600" b="0" i="0" u="none" strike="noStrike" cap="none" normalizeH="0" baseline="0" dirty="0">
                <a:ln>
                  <a:noFill/>
                </a:ln>
                <a:solidFill>
                  <a:srgbClr val="0000FF"/>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syntax</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A31515"/>
                </a:solidFill>
                <a:effectLst/>
                <a:latin typeface="Consolas" panose="020B0609020204030204" pitchFamily="49" charset="0"/>
              </a:rPr>
              <a:t>"proto3"</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pl-PL"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option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FF0000"/>
                </a:solidFill>
                <a:effectLst/>
                <a:latin typeface="Consolas" panose="020B0609020204030204" pitchFamily="49" charset="0"/>
              </a:rPr>
              <a:t>csharp_namespace</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err="1">
                <a:ln>
                  <a:noFill/>
                </a:ln>
                <a:solidFill>
                  <a:srgbClr val="A31515"/>
                </a:solidFill>
                <a:effectLst/>
                <a:latin typeface="Consolas" panose="020B0609020204030204" pitchFamily="49" charset="0"/>
              </a:rPr>
              <a:t>GrpcExampleService</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pl-PL"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package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johoot</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pl-PL"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pl-PL"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8000"/>
                </a:solidFill>
                <a:effectLst/>
                <a:latin typeface="Consolas" panose="020B0609020204030204" pitchFamily="49" charset="0"/>
              </a:rPr>
              <a:t>// The greeting service definition.</a:t>
            </a:r>
            <a:endParaRPr kumimoji="0" lang="pl-PL" altLang="en-US" sz="1600" b="0" i="0" u="none" strike="noStrike" cap="none" normalizeH="0" baseline="0" dirty="0">
              <a:ln>
                <a:noFill/>
              </a:ln>
              <a:solidFill>
                <a:srgbClr val="008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service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QuizeDefinition</a:t>
            </a: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pl-PL"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FF"/>
                </a:solidFill>
                <a:effectLst/>
                <a:latin typeface="Consolas" panose="020B0609020204030204" pitchFamily="49" charset="0"/>
              </a:rPr>
              <a:t>rpc</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SayHello</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HelloRequest</a:t>
            </a:r>
            <a:r>
              <a:rPr kumimoji="0" lang="en-US" altLang="en-US" sz="1600" b="0" i="0" u="none" strike="noStrike" cap="none" normalizeH="0" baseline="0" dirty="0">
                <a:ln>
                  <a:noFill/>
                </a:ln>
                <a:solidFill>
                  <a:srgbClr val="000000"/>
                </a:solidFill>
                <a:effectLst/>
                <a:latin typeface="Consolas" panose="020B0609020204030204" pitchFamily="49" charset="0"/>
              </a:rPr>
              <a:t>) returns (</a:t>
            </a:r>
            <a:r>
              <a:rPr kumimoji="0" lang="en-US" altLang="en-US" sz="1600" b="0" i="0" u="none" strike="noStrike" cap="none" normalizeH="0" baseline="0" dirty="0" err="1">
                <a:ln>
                  <a:noFill/>
                </a:ln>
                <a:solidFill>
                  <a:srgbClr val="000000"/>
                </a:solidFill>
                <a:effectLst/>
                <a:latin typeface="Consolas" panose="020B0609020204030204" pitchFamily="49" charset="0"/>
              </a:rPr>
              <a:t>HelloReply</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pl-PL"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FF"/>
                </a:solidFill>
                <a:effectLst/>
                <a:latin typeface="Consolas" panose="020B0609020204030204" pitchFamily="49" charset="0"/>
              </a:rPr>
              <a:t>rpc</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GetQuizeByID</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QuizeIdMessage</a:t>
            </a:r>
            <a:r>
              <a:rPr kumimoji="0" lang="en-US" altLang="en-US" sz="1600" b="0" i="0" u="none" strike="noStrike" cap="none" normalizeH="0" baseline="0" dirty="0">
                <a:ln>
                  <a:noFill/>
                </a:ln>
                <a:solidFill>
                  <a:srgbClr val="000000"/>
                </a:solidFill>
                <a:effectLst/>
                <a:latin typeface="Consolas" panose="020B0609020204030204" pitchFamily="49" charset="0"/>
              </a:rPr>
              <a:t>) returns (</a:t>
            </a:r>
            <a:r>
              <a:rPr kumimoji="0" lang="en-US" altLang="en-US" sz="1600" b="0" i="0" u="none" strike="noStrike" cap="none" normalizeH="0" baseline="0" dirty="0" err="1">
                <a:ln>
                  <a:noFill/>
                </a:ln>
                <a:solidFill>
                  <a:srgbClr val="000000"/>
                </a:solidFill>
                <a:effectLst/>
                <a:latin typeface="Consolas" panose="020B0609020204030204" pitchFamily="49" charset="0"/>
              </a:rPr>
              <a:t>QuizeMessage</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pl-PL"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FF"/>
                </a:solidFill>
                <a:effectLst/>
                <a:latin typeface="Consolas" panose="020B0609020204030204" pitchFamily="49" charset="0"/>
              </a:rPr>
              <a:t>rpc</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CreateQuize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QuizeMessage</a:t>
            </a:r>
            <a:r>
              <a:rPr kumimoji="0" lang="en-US" altLang="en-US" sz="1600" b="0" i="0" u="none" strike="noStrike" cap="none" normalizeH="0" baseline="0" dirty="0">
                <a:ln>
                  <a:noFill/>
                </a:ln>
                <a:solidFill>
                  <a:srgbClr val="000000"/>
                </a:solidFill>
                <a:effectLst/>
                <a:latin typeface="Consolas" panose="020B0609020204030204" pitchFamily="49" charset="0"/>
              </a:rPr>
              <a:t>) returns (</a:t>
            </a:r>
            <a:r>
              <a:rPr kumimoji="0" lang="en-US" altLang="en-US" sz="1600" b="0" i="0" u="none" strike="noStrike" cap="none" normalizeH="0" baseline="0" dirty="0" err="1">
                <a:ln>
                  <a:noFill/>
                </a:ln>
                <a:solidFill>
                  <a:srgbClr val="000000"/>
                </a:solidFill>
                <a:effectLst/>
                <a:latin typeface="Consolas" panose="020B0609020204030204" pitchFamily="49" charset="0"/>
              </a:rPr>
              <a:t>QuizeIdMessage</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pl-PL"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pl-PL"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8000"/>
                </a:solidFill>
                <a:effectLst/>
                <a:latin typeface="Consolas" panose="020B0609020204030204" pitchFamily="49" charset="0"/>
              </a:rPr>
              <a:t>// The request message containing the user's name.</a:t>
            </a:r>
            <a:endParaRPr kumimoji="0" lang="pl-PL" altLang="en-US" sz="1600" b="0" i="0" u="none" strike="noStrike" cap="none" normalizeH="0" baseline="0" dirty="0">
              <a:ln>
                <a:noFill/>
              </a:ln>
              <a:solidFill>
                <a:srgbClr val="008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message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HelloRequest</a:t>
            </a: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pl-PL"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string</a:t>
            </a:r>
            <a:r>
              <a:rPr kumimoji="0" lang="en-US" altLang="en-US" sz="1600" b="0" i="0" u="none" strike="noStrike" cap="none" normalizeH="0" baseline="0" dirty="0">
                <a:ln>
                  <a:noFill/>
                </a:ln>
                <a:solidFill>
                  <a:srgbClr val="000000"/>
                </a:solidFill>
                <a:effectLst/>
                <a:latin typeface="Consolas" panose="020B0609020204030204" pitchFamily="49" charset="0"/>
              </a:rPr>
              <a:t> name = 1;</a:t>
            </a:r>
            <a:endParaRPr kumimoji="0" lang="pl-PL"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pl-PL"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message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QuizeIdMessage</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pl-PL"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int64</a:t>
            </a:r>
            <a:r>
              <a:rPr kumimoji="0" lang="en-US" altLang="en-US" sz="1600" b="0" i="0" u="none" strike="noStrike" cap="none" normalizeH="0" baseline="0" dirty="0">
                <a:ln>
                  <a:noFill/>
                </a:ln>
                <a:solidFill>
                  <a:srgbClr val="000000"/>
                </a:solidFill>
                <a:effectLst/>
                <a:latin typeface="Consolas" panose="020B0609020204030204" pitchFamily="49" charset="0"/>
              </a:rPr>
              <a:t> id = 1;</a:t>
            </a:r>
            <a:endParaRPr kumimoji="0" lang="pl-PL"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pl-PL"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message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QuizeMessage</a:t>
            </a:r>
            <a:r>
              <a:rPr kumimoji="0" lang="pl-PL" altLang="en-US" sz="1600" b="0" i="0" u="none" strike="noStrike" cap="none" normalizeH="0" baseline="0" dirty="0">
                <a:ln>
                  <a:noFill/>
                </a:ln>
                <a:solidFill>
                  <a:srgbClr val="2B91AF"/>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pl-PL"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int64</a:t>
            </a:r>
            <a:r>
              <a:rPr kumimoji="0" lang="en-US" altLang="en-US" sz="1600" b="0" i="0" u="none" strike="noStrike" cap="none" normalizeH="0" baseline="0" dirty="0">
                <a:ln>
                  <a:noFill/>
                </a:ln>
                <a:solidFill>
                  <a:srgbClr val="000000"/>
                </a:solidFill>
                <a:effectLst/>
                <a:latin typeface="Consolas" panose="020B0609020204030204" pitchFamily="49" charset="0"/>
              </a:rPr>
              <a:t> id =1;</a:t>
            </a:r>
            <a:endParaRPr kumimoji="0" lang="pl-PL"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string</a:t>
            </a:r>
            <a:r>
              <a:rPr kumimoji="0" lang="en-US" altLang="en-US" sz="1600" b="0" i="0" u="none" strike="noStrike" cap="none" normalizeH="0" baseline="0" dirty="0">
                <a:ln>
                  <a:noFill/>
                </a:ln>
                <a:solidFill>
                  <a:srgbClr val="000000"/>
                </a:solidFill>
                <a:effectLst/>
                <a:latin typeface="Consolas" panose="020B0609020204030204" pitchFamily="49" charset="0"/>
              </a:rPr>
              <a:t> name=2;</a:t>
            </a:r>
            <a:endParaRPr kumimoji="0" lang="pl-PL"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string</a:t>
            </a:r>
            <a:r>
              <a:rPr kumimoji="0" lang="en-US" altLang="en-US" sz="1600" b="0" i="0" u="none" strike="noStrike" cap="none" normalizeH="0" baseline="0" dirty="0">
                <a:ln>
                  <a:noFill/>
                </a:ln>
                <a:solidFill>
                  <a:srgbClr val="000000"/>
                </a:solidFill>
                <a:effectLst/>
                <a:latin typeface="Consolas" panose="020B0609020204030204" pitchFamily="49" charset="0"/>
              </a:rPr>
              <a:t> description =3;</a:t>
            </a:r>
            <a:endParaRPr kumimoji="0" lang="pl-PL"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pl-PL"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pl-PL" altLang="en-US" sz="16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8000"/>
                </a:solidFill>
                <a:effectLst/>
                <a:latin typeface="Consolas" panose="020B0609020204030204" pitchFamily="49" charset="0"/>
              </a:rPr>
              <a:t>// The response message containing the greetings.</a:t>
            </a:r>
            <a:endParaRPr kumimoji="0" lang="pl-PL" altLang="en-US" sz="1600" b="0" i="0" u="none" strike="noStrike" cap="none" normalizeH="0" baseline="0" dirty="0">
              <a:ln>
                <a:noFill/>
              </a:ln>
              <a:solidFill>
                <a:srgbClr val="008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message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HelloReply</a:t>
            </a: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pl-PL"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string</a:t>
            </a:r>
            <a:r>
              <a:rPr kumimoji="0" lang="en-US" altLang="en-US" sz="1600" b="0" i="0" u="none" strike="noStrike" cap="none" normalizeH="0" baseline="0" dirty="0">
                <a:ln>
                  <a:noFill/>
                </a:ln>
                <a:solidFill>
                  <a:srgbClr val="000000"/>
                </a:solidFill>
                <a:effectLst/>
                <a:latin typeface="Consolas" panose="020B0609020204030204" pitchFamily="49" charset="0"/>
              </a:rPr>
              <a:t> message = 1;</a:t>
            </a:r>
            <a:endParaRPr kumimoji="0" lang="pl-PL"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Title 2">
            <a:extLst>
              <a:ext uri="{FF2B5EF4-FFF2-40B4-BE49-F238E27FC236}">
                <a16:creationId xmlns:a16="http://schemas.microsoft.com/office/drawing/2014/main" id="{5D452FA6-CD88-4C4F-9EB2-7EFC6DE1C158}"/>
              </a:ext>
            </a:extLst>
          </p:cNvPr>
          <p:cNvSpPr>
            <a:spLocks noGrp="1"/>
          </p:cNvSpPr>
          <p:nvPr>
            <p:ph type="title"/>
          </p:nvPr>
        </p:nvSpPr>
        <p:spPr/>
        <p:txBody>
          <a:bodyPr/>
          <a:lstStyle/>
          <a:p>
            <a:r>
              <a:rPr lang="pl-PL" dirty="0" err="1"/>
              <a:t>Example</a:t>
            </a:r>
            <a:r>
              <a:rPr lang="pl-PL" dirty="0"/>
              <a:t> .NET</a:t>
            </a:r>
            <a:endParaRPr lang="en-US" dirty="0"/>
          </a:p>
        </p:txBody>
      </p:sp>
      <p:sp>
        <p:nvSpPr>
          <p:cNvPr id="4" name="Text Placeholder 3">
            <a:extLst>
              <a:ext uri="{FF2B5EF4-FFF2-40B4-BE49-F238E27FC236}">
                <a16:creationId xmlns:a16="http://schemas.microsoft.com/office/drawing/2014/main" id="{C8F16295-1D64-42D9-B87B-9353F3781D07}"/>
              </a:ext>
            </a:extLst>
          </p:cNvPr>
          <p:cNvSpPr>
            <a:spLocks noGrp="1"/>
          </p:cNvSpPr>
          <p:nvPr>
            <p:ph type="body" sz="quarter" idx="10"/>
          </p:nvPr>
        </p:nvSpPr>
        <p:spPr>
          <a:xfrm>
            <a:off x="269241" y="1189175"/>
            <a:ext cx="5378548" cy="1795876"/>
          </a:xfrm>
        </p:spPr>
        <p:txBody>
          <a:bodyPr/>
          <a:lstStyle/>
          <a:p>
            <a:r>
              <a:rPr lang="pl-PL" dirty="0" err="1"/>
              <a:t>Spacing</a:t>
            </a:r>
            <a:r>
              <a:rPr lang="pl-PL" dirty="0"/>
              <a:t> </a:t>
            </a:r>
            <a:r>
              <a:rPr lang="pl-PL" dirty="0" err="1"/>
              <a:t>matters</a:t>
            </a:r>
            <a:endParaRPr lang="pl-PL" dirty="0"/>
          </a:p>
          <a:p>
            <a:r>
              <a:rPr lang="pl-PL" dirty="0"/>
              <a:t>Many </a:t>
            </a:r>
            <a:r>
              <a:rPr lang="pl-PL" dirty="0" err="1"/>
              <a:t>methods</a:t>
            </a:r>
            <a:r>
              <a:rPr lang="pl-PL" dirty="0"/>
              <a:t> in one service</a:t>
            </a:r>
          </a:p>
          <a:p>
            <a:r>
              <a:rPr lang="pl-PL" dirty="0"/>
              <a:t>Simple </a:t>
            </a:r>
            <a:r>
              <a:rPr lang="pl-PL" dirty="0" err="1"/>
              <a:t>types</a:t>
            </a:r>
            <a:endParaRPr lang="en-US" dirty="0"/>
          </a:p>
        </p:txBody>
      </p:sp>
      <p:sp>
        <p:nvSpPr>
          <p:cNvPr id="5" name="Text Placeholder 4">
            <a:extLst>
              <a:ext uri="{FF2B5EF4-FFF2-40B4-BE49-F238E27FC236}">
                <a16:creationId xmlns:a16="http://schemas.microsoft.com/office/drawing/2014/main" id="{E53BCE6F-0B05-42AD-8346-7085291FA4EE}"/>
              </a:ext>
            </a:extLst>
          </p:cNvPr>
          <p:cNvSpPr>
            <a:spLocks noGrp="1"/>
          </p:cNvSpPr>
          <p:nvPr>
            <p:ph type="body" sz="quarter" idx="11"/>
          </p:nvPr>
        </p:nvSpPr>
        <p:spPr/>
        <p:txBody>
          <a:bodyPr/>
          <a:lstStyle/>
          <a:p>
            <a:endParaRPr lang="en-US"/>
          </a:p>
        </p:txBody>
      </p:sp>
      <p:sp>
        <p:nvSpPr>
          <p:cNvPr id="7" name="TextBox 6">
            <a:extLst>
              <a:ext uri="{FF2B5EF4-FFF2-40B4-BE49-F238E27FC236}">
                <a16:creationId xmlns:a16="http://schemas.microsoft.com/office/drawing/2014/main" id="{6256DF7E-6E43-44B2-86D3-306334DA3BDF}"/>
              </a:ext>
            </a:extLst>
          </p:cNvPr>
          <p:cNvSpPr txBox="1"/>
          <p:nvPr/>
        </p:nvSpPr>
        <p:spPr>
          <a:xfrm>
            <a:off x="-6725821" y="-616112"/>
            <a:ext cx="6653604" cy="11172289"/>
          </a:xfrm>
          <a:prstGeom prst="rect">
            <a:avLst/>
          </a:prstGeom>
          <a:noFill/>
        </p:spPr>
        <p:txBody>
          <a:bodyPr wrap="square">
            <a:spAutoFit/>
          </a:bodyPr>
          <a:lstStyle/>
          <a:p>
            <a:r>
              <a:rPr lang="en-US" sz="1800" dirty="0">
                <a:solidFill>
                  <a:srgbClr val="0000FF"/>
                </a:solidFill>
                <a:latin typeface="Consolas" panose="020B0609020204030204" pitchFamily="49" charset="0"/>
              </a:rPr>
              <a:t>syntax</a:t>
            </a:r>
            <a:r>
              <a:rPr lang="en-US" sz="1800" dirty="0">
                <a:solidFill>
                  <a:srgbClr val="000000"/>
                </a:solidFill>
                <a:latin typeface="Consolas" panose="020B0609020204030204" pitchFamily="49" charset="0"/>
              </a:rPr>
              <a:t> = </a:t>
            </a:r>
            <a:r>
              <a:rPr lang="en-US" sz="1800" dirty="0">
                <a:solidFill>
                  <a:srgbClr val="A31515"/>
                </a:solidFill>
                <a:latin typeface="Consolas" panose="020B0609020204030204" pitchFamily="49" charset="0"/>
              </a:rPr>
              <a:t>"proto3"</a:t>
            </a:r>
            <a:r>
              <a:rPr lang="en-US" sz="1800" dirty="0">
                <a:solidFill>
                  <a:srgbClr val="00000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option</a:t>
            </a:r>
            <a:r>
              <a:rPr lang="en-US" sz="1800" dirty="0">
                <a:solidFill>
                  <a:srgbClr val="000000"/>
                </a:solidFill>
                <a:latin typeface="Consolas" panose="020B0609020204030204" pitchFamily="49" charset="0"/>
              </a:rPr>
              <a:t> </a:t>
            </a:r>
            <a:r>
              <a:rPr lang="en-US" sz="1800" dirty="0" err="1">
                <a:solidFill>
                  <a:srgbClr val="FF0000"/>
                </a:solidFill>
                <a:latin typeface="Consolas" panose="020B0609020204030204" pitchFamily="49" charset="0"/>
              </a:rPr>
              <a:t>csharp_namespace</a:t>
            </a:r>
            <a:r>
              <a:rPr lang="en-US" sz="1800" dirty="0">
                <a:solidFill>
                  <a:srgbClr val="000000"/>
                </a:solidFill>
                <a:latin typeface="Consolas" panose="020B0609020204030204" pitchFamily="49" charset="0"/>
              </a:rPr>
              <a:t> = </a:t>
            </a:r>
            <a:r>
              <a:rPr lang="en-US" sz="1800" dirty="0">
                <a:solidFill>
                  <a:srgbClr val="A31515"/>
                </a:solidFill>
                <a:latin typeface="Consolas" panose="020B0609020204030204" pitchFamily="49" charset="0"/>
              </a:rPr>
              <a:t>"</a:t>
            </a:r>
            <a:r>
              <a:rPr lang="en-US" sz="1800" dirty="0" err="1">
                <a:solidFill>
                  <a:srgbClr val="A31515"/>
                </a:solidFill>
                <a:latin typeface="Consolas" panose="020B0609020204030204" pitchFamily="49" charset="0"/>
              </a:rPr>
              <a:t>GrpcExampleService</a:t>
            </a:r>
            <a:r>
              <a:rPr lang="en-US" sz="1800" dirty="0">
                <a:solidFill>
                  <a:srgbClr val="A31515"/>
                </a:solidFill>
                <a:latin typeface="Consolas" panose="020B0609020204030204" pitchFamily="49" charset="0"/>
              </a:rPr>
              <a:t>"</a:t>
            </a:r>
            <a:r>
              <a:rPr lang="en-US" sz="1800" dirty="0">
                <a:solidFill>
                  <a:srgbClr val="00000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package</a:t>
            </a: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johoot</a:t>
            </a:r>
            <a:r>
              <a:rPr lang="en-US" sz="1800" dirty="0">
                <a:solidFill>
                  <a:srgbClr val="00000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n-US" sz="1800" dirty="0">
                <a:solidFill>
                  <a:srgbClr val="008000"/>
                </a:solidFill>
                <a:latin typeface="Consolas" panose="020B0609020204030204" pitchFamily="49" charset="0"/>
              </a:rPr>
              <a:t>// The greeting service definition.</a:t>
            </a:r>
          </a:p>
          <a:p>
            <a:r>
              <a:rPr lang="en-US" sz="1800" dirty="0">
                <a:solidFill>
                  <a:srgbClr val="0000FF"/>
                </a:solidFill>
                <a:latin typeface="Consolas" panose="020B0609020204030204" pitchFamily="49" charset="0"/>
              </a:rPr>
              <a:t>service</a:t>
            </a: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QuizeDefinition</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rpc</a:t>
            </a: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SayHello</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HelloRequest</a:t>
            </a:r>
            <a:r>
              <a:rPr lang="en-US" sz="1800" dirty="0">
                <a:solidFill>
                  <a:srgbClr val="000000"/>
                </a:solidFill>
                <a:latin typeface="Consolas" panose="020B0609020204030204" pitchFamily="49" charset="0"/>
              </a:rPr>
              <a:t>) returns (</a:t>
            </a:r>
            <a:r>
              <a:rPr lang="en-US" sz="1800" dirty="0" err="1">
                <a:solidFill>
                  <a:srgbClr val="000000"/>
                </a:solidFill>
                <a:latin typeface="Consolas" panose="020B0609020204030204" pitchFamily="49" charset="0"/>
              </a:rPr>
              <a:t>HelloReply</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rpc</a:t>
            </a: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GetQuizeByID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QuizeIdMessage</a:t>
            </a:r>
            <a:r>
              <a:rPr lang="en-US" sz="1800" dirty="0">
                <a:solidFill>
                  <a:srgbClr val="000000"/>
                </a:solidFill>
                <a:latin typeface="Consolas" panose="020B0609020204030204" pitchFamily="49" charset="0"/>
              </a:rPr>
              <a:t>) returns (</a:t>
            </a:r>
            <a:r>
              <a:rPr lang="en-US" sz="1800" dirty="0" err="1">
                <a:solidFill>
                  <a:srgbClr val="000000"/>
                </a:solidFill>
                <a:latin typeface="Consolas" panose="020B0609020204030204" pitchFamily="49" charset="0"/>
              </a:rPr>
              <a:t>QuizeMessage</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rpc</a:t>
            </a: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CreateQuize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QuizeMessage</a:t>
            </a:r>
            <a:r>
              <a:rPr lang="en-US" sz="1800" dirty="0">
                <a:solidFill>
                  <a:srgbClr val="000000"/>
                </a:solidFill>
                <a:latin typeface="Consolas" panose="020B0609020204030204" pitchFamily="49" charset="0"/>
              </a:rPr>
              <a:t>) returns (</a:t>
            </a:r>
            <a:r>
              <a:rPr lang="en-US" sz="1800" dirty="0" err="1">
                <a:solidFill>
                  <a:srgbClr val="000000"/>
                </a:solidFill>
                <a:latin typeface="Consolas" panose="020B0609020204030204" pitchFamily="49" charset="0"/>
              </a:rPr>
              <a:t>QuizeIdMessage</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n-US" sz="1800" dirty="0">
                <a:solidFill>
                  <a:srgbClr val="008000"/>
                </a:solidFill>
                <a:latin typeface="Consolas" panose="020B0609020204030204" pitchFamily="49" charset="0"/>
              </a:rPr>
              <a:t>// The request message containing the user's name.</a:t>
            </a:r>
          </a:p>
          <a:p>
            <a:r>
              <a:rPr lang="en-US" sz="1800" dirty="0">
                <a:solidFill>
                  <a:srgbClr val="0000FF"/>
                </a:solidFill>
                <a:latin typeface="Consolas" panose="020B0609020204030204" pitchFamily="49" charset="0"/>
              </a:rPr>
              <a:t>message</a:t>
            </a: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HelloRequest</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 name = 1;</a:t>
            </a:r>
          </a:p>
          <a:p>
            <a:r>
              <a:rPr lang="en-US" sz="1800" dirty="0">
                <a:solidFill>
                  <a:srgbClr val="000000"/>
                </a:solidFill>
                <a:latin typeface="Consolas" panose="020B0609020204030204" pitchFamily="49" charset="0"/>
              </a:rPr>
              <a:t>}</a:t>
            </a:r>
          </a:p>
          <a:p>
            <a:r>
              <a:rPr lang="en-US" sz="1800" dirty="0">
                <a:solidFill>
                  <a:srgbClr val="0000FF"/>
                </a:solidFill>
                <a:latin typeface="Consolas" panose="020B0609020204030204" pitchFamily="49" charset="0"/>
              </a:rPr>
              <a:t>message</a:t>
            </a: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QuizeIdMessage</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int64</a:t>
            </a:r>
            <a:r>
              <a:rPr lang="en-US" sz="1800" dirty="0">
                <a:solidFill>
                  <a:srgbClr val="000000"/>
                </a:solidFill>
                <a:latin typeface="Consolas" panose="020B0609020204030204" pitchFamily="49" charset="0"/>
              </a:rPr>
              <a:t> id = 1;</a:t>
            </a:r>
          </a:p>
          <a:p>
            <a:r>
              <a:rPr lang="en-US" sz="1800" dirty="0">
                <a:solidFill>
                  <a:srgbClr val="00000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message</a:t>
            </a: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QuizeMessage</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int64</a:t>
            </a:r>
            <a:r>
              <a:rPr lang="en-US" sz="1800" dirty="0">
                <a:solidFill>
                  <a:srgbClr val="000000"/>
                </a:solidFill>
                <a:latin typeface="Consolas" panose="020B0609020204030204" pitchFamily="49" charset="0"/>
              </a:rPr>
              <a:t> id =1;</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 name=2;</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 description =3;</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repeated</a:t>
            </a: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QuestionMessage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QuestionList</a:t>
            </a:r>
            <a:r>
              <a:rPr lang="en-US" sz="1800" dirty="0">
                <a:solidFill>
                  <a:srgbClr val="000000"/>
                </a:solidFill>
                <a:latin typeface="Consolas" panose="020B0609020204030204" pitchFamily="49" charset="0"/>
              </a:rPr>
              <a:t> =4;</a:t>
            </a:r>
          </a:p>
          <a:p>
            <a:r>
              <a:rPr lang="en-US" sz="1800" dirty="0">
                <a:solidFill>
                  <a:srgbClr val="00000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message</a:t>
            </a: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QuestionMessage</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int64</a:t>
            </a:r>
            <a:r>
              <a:rPr lang="en-US" sz="1800" dirty="0">
                <a:solidFill>
                  <a:srgbClr val="000000"/>
                </a:solidFill>
                <a:latin typeface="Consolas" panose="020B0609020204030204" pitchFamily="49" charset="0"/>
              </a:rPr>
              <a:t> id = 1;</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 text =2;</a:t>
            </a:r>
          </a:p>
          <a:p>
            <a:r>
              <a:rPr lang="en-US" sz="1800" dirty="0">
                <a:solidFill>
                  <a:srgbClr val="000000"/>
                </a:solidFill>
                <a:latin typeface="Consolas" panose="020B0609020204030204" pitchFamily="49" charset="0"/>
              </a:rPr>
              <a:t>    map&lt;bool, string&gt; answers = 3;</a:t>
            </a:r>
          </a:p>
          <a:p>
            <a:r>
              <a:rPr lang="en-US" sz="1800" dirty="0">
                <a:solidFill>
                  <a:srgbClr val="00000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n-US" sz="1800" dirty="0">
                <a:solidFill>
                  <a:srgbClr val="008000"/>
                </a:solidFill>
                <a:latin typeface="Consolas" panose="020B0609020204030204" pitchFamily="49" charset="0"/>
              </a:rPr>
              <a:t>// The response message containing the greetings.</a:t>
            </a:r>
          </a:p>
          <a:p>
            <a:r>
              <a:rPr lang="en-US" sz="1800" dirty="0">
                <a:solidFill>
                  <a:srgbClr val="0000FF"/>
                </a:solidFill>
                <a:latin typeface="Consolas" panose="020B0609020204030204" pitchFamily="49" charset="0"/>
              </a:rPr>
              <a:t>message</a:t>
            </a: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HelloReply</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 message = 1;</a:t>
            </a:r>
          </a:p>
          <a:p>
            <a:r>
              <a:rPr lang="en-US" sz="1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363889621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5EF9DB-9F3C-4124-8FCB-294B2BD8441A}"/>
              </a:ext>
            </a:extLst>
          </p:cNvPr>
          <p:cNvSpPr>
            <a:spLocks noChangeArrowheads="1"/>
          </p:cNvSpPr>
          <p:nvPr/>
        </p:nvSpPr>
        <p:spPr bwMode="auto">
          <a:xfrm>
            <a:off x="645458" y="1335998"/>
            <a:ext cx="9773829" cy="5509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FF"/>
                </a:solidFill>
                <a:effectLst/>
                <a:latin typeface="Consolas" panose="020B0609020204030204" pitchFamily="49" charset="0"/>
              </a:rPr>
              <a:t>public</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void</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74531F"/>
                </a:solidFill>
                <a:effectLst/>
                <a:latin typeface="Consolas" panose="020B0609020204030204" pitchFamily="49" charset="0"/>
              </a:rPr>
              <a:t>ConfigureServices</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IServiceCollection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1F377F"/>
                </a:solidFill>
                <a:effectLst/>
                <a:latin typeface="Consolas" panose="020B0609020204030204" pitchFamily="49" charset="0"/>
              </a:rPr>
              <a:t>services</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services</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1" i="0" u="none" strike="noStrike" cap="none" normalizeH="0" baseline="0" dirty="0" err="1">
                <a:ln>
                  <a:noFill/>
                </a:ln>
                <a:solidFill>
                  <a:srgbClr val="74531F"/>
                </a:solidFill>
                <a:effectLst/>
                <a:latin typeface="Consolas" panose="020B0609020204030204" pitchFamily="49" charset="0"/>
              </a:rPr>
              <a:t>AddGrpc</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FF"/>
                </a:solidFill>
                <a:effectLst/>
                <a:latin typeface="Consolas" panose="020B0609020204030204" pitchFamily="49" charset="0"/>
              </a:rPr>
              <a:t>public</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void</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74531F"/>
                </a:solidFill>
                <a:effectLst/>
                <a:latin typeface="Consolas" panose="020B0609020204030204" pitchFamily="49" charset="0"/>
              </a:rPr>
              <a:t>Configure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IApplicationBuilder</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1F377F"/>
                </a:solidFill>
                <a:effectLst/>
                <a:latin typeface="Consolas" panose="020B0609020204030204" pitchFamily="49" charset="0"/>
              </a:rPr>
              <a:t>app</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2B91AF"/>
                </a:solidFill>
                <a:effectLst/>
                <a:latin typeface="Consolas" panose="020B0609020204030204" pitchFamily="49" charset="0"/>
              </a:rPr>
              <a:t>IWebHostEnvironment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1F377F"/>
                </a:solidFill>
                <a:effectLst/>
                <a:latin typeface="Consolas" panose="020B0609020204030204" pitchFamily="49" charset="0"/>
              </a:rPr>
              <a:t>env</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8F08C4"/>
                </a:solidFill>
                <a:effectLst/>
                <a:latin typeface="Consolas" panose="020B0609020204030204" pitchFamily="49" charset="0"/>
              </a:rPr>
              <a:t>if</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env</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IsDevelopment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app</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UseDeveloperExceptionPage</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app</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UseRouting</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app</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UseEndpoints</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1F377F"/>
                </a:solidFill>
                <a:effectLst/>
                <a:latin typeface="Consolas" panose="020B0609020204030204" pitchFamily="49" charset="0"/>
              </a:rPr>
              <a:t>endpoints</a:t>
            </a:r>
            <a:r>
              <a:rPr kumimoji="0" lang="en-US" altLang="en-US" sz="1600" b="0" i="0" u="none" strike="noStrike" cap="none" normalizeH="0" baseline="0" dirty="0">
                <a:ln>
                  <a:noFill/>
                </a:ln>
                <a:solidFill>
                  <a:srgbClr val="000000"/>
                </a:solidFill>
                <a:effectLst/>
                <a:latin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endpoints</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1" i="0" u="none" strike="noStrike" cap="none" normalizeH="0" baseline="0" dirty="0" err="1">
                <a:ln>
                  <a:noFill/>
                </a:ln>
                <a:solidFill>
                  <a:srgbClr val="74531F"/>
                </a:solidFill>
                <a:effectLst/>
                <a:latin typeface="Consolas" panose="020B0609020204030204" pitchFamily="49" charset="0"/>
              </a:rPr>
              <a:t>MapGrpcService</a:t>
            </a:r>
            <a:r>
              <a:rPr kumimoji="0" lang="en-US" altLang="en-US" sz="1600" b="0" i="0" u="none" strike="noStrike" cap="none" normalizeH="0" baseline="0" dirty="0">
                <a:ln>
                  <a:noFill/>
                </a:ln>
                <a:solidFill>
                  <a:srgbClr val="000000"/>
                </a:solidFill>
                <a:effectLst/>
                <a:latin typeface="Consolas" panose="020B0609020204030204" pitchFamily="49" charset="0"/>
              </a:rPr>
              <a:t>&lt;</a:t>
            </a:r>
            <a:r>
              <a:rPr kumimoji="0" lang="pl-PL" altLang="en-US" sz="1600" b="0" i="0" u="none" strike="noStrike" cap="none" normalizeH="0" baseline="0" dirty="0" err="1">
                <a:ln>
                  <a:noFill/>
                </a:ln>
                <a:solidFill>
                  <a:srgbClr val="2B91AF"/>
                </a:solidFill>
                <a:effectLst/>
                <a:latin typeface="Consolas" panose="020B0609020204030204" pitchFamily="49" charset="0"/>
              </a:rPr>
              <a:t>QuizeDefinition</a:t>
            </a:r>
            <a:r>
              <a:rPr kumimoji="0" lang="en-US" altLang="en-US" sz="1600" b="0" i="0" u="none" strike="noStrike" cap="none" normalizeH="0" baseline="0" dirty="0">
                <a:ln>
                  <a:noFill/>
                </a:ln>
                <a:solidFill>
                  <a:srgbClr val="2B91AF"/>
                </a:solidFill>
                <a:effectLst/>
                <a:latin typeface="Consolas" panose="020B0609020204030204" pitchFamily="49" charset="0"/>
              </a:rPr>
              <a:t>Service</a:t>
            </a:r>
            <a:r>
              <a:rPr kumimoji="0" lang="en-US" altLang="en-US" sz="1600" b="0" i="0" u="none" strike="noStrike" cap="none" normalizeH="0" baseline="0" dirty="0">
                <a:ln>
                  <a:noFill/>
                </a:ln>
                <a:solidFill>
                  <a:srgbClr val="000000"/>
                </a:solidFill>
                <a:effectLst/>
                <a:latin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endpoints</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74531F"/>
                </a:solidFill>
                <a:effectLst/>
                <a:latin typeface="Consolas" panose="020B0609020204030204" pitchFamily="49" charset="0"/>
              </a:rPr>
              <a:t>MapGet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async</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1F377F"/>
                </a:solidFill>
                <a:effectLst/>
                <a:latin typeface="Consolas" panose="020B0609020204030204" pitchFamily="49" charset="0"/>
              </a:rPr>
              <a:t>context</a:t>
            </a:r>
            <a:r>
              <a:rPr kumimoji="0" lang="en-US" altLang="en-US" sz="1600" b="0" i="0" u="none" strike="noStrike" cap="none" normalizeH="0" baseline="0" dirty="0">
                <a:ln>
                  <a:noFill/>
                </a:ln>
                <a:solidFill>
                  <a:srgbClr val="000000"/>
                </a:solidFill>
                <a:effectLst/>
                <a:latin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await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1F377F"/>
                </a:solidFill>
                <a:effectLst/>
                <a:latin typeface="Consolas" panose="020B0609020204030204" pitchFamily="49" charset="0"/>
              </a:rPr>
              <a:t>context</a:t>
            </a:r>
            <a:r>
              <a:rPr kumimoji="0" lang="en-US" altLang="en-US" sz="1600" b="0" i="0" u="none" strike="noStrike" cap="none" normalizeH="0" baseline="0" dirty="0" err="1">
                <a:ln>
                  <a:noFill/>
                </a:ln>
                <a:solidFill>
                  <a:srgbClr val="000000"/>
                </a:solidFill>
                <a:effectLst/>
                <a:latin typeface="Consolas" panose="020B0609020204030204" pitchFamily="49" charset="0"/>
              </a:rPr>
              <a:t>.Response.</a:t>
            </a:r>
            <a:r>
              <a:rPr kumimoji="0" lang="en-US" altLang="en-US" sz="1600" b="0" i="0" u="none" strike="noStrike" cap="none" normalizeH="0" baseline="0" dirty="0" err="1">
                <a:ln>
                  <a:noFill/>
                </a:ln>
                <a:solidFill>
                  <a:srgbClr val="74531F"/>
                </a:solidFill>
                <a:effectLst/>
                <a:latin typeface="Consolas" panose="020B0609020204030204" pitchFamily="49" charset="0"/>
              </a:rPr>
              <a:t>WriteAsync</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A31515"/>
                </a:solidFill>
                <a:effectLst/>
                <a:latin typeface="Consolas" panose="020B0609020204030204" pitchFamily="49" charset="0"/>
              </a:rPr>
              <a:t>"Communication with </a:t>
            </a:r>
            <a:r>
              <a:rPr kumimoji="0" lang="en-US" altLang="en-US" sz="1600" b="0" i="0" u="none" strike="noStrike" cap="none" normalizeH="0" baseline="0" dirty="0" err="1">
                <a:ln>
                  <a:noFill/>
                </a:ln>
                <a:solidFill>
                  <a:srgbClr val="A31515"/>
                </a:solidFill>
                <a:effectLst/>
                <a:latin typeface="Consolas" panose="020B0609020204030204" pitchFamily="49" charset="0"/>
              </a:rPr>
              <a:t>gRPC</a:t>
            </a:r>
            <a:r>
              <a:rPr kumimoji="0" lang="en-US" altLang="en-US" sz="1600" b="0" i="0" u="none" strike="noStrike" cap="none" normalizeH="0" baseline="0" dirty="0">
                <a:ln>
                  <a:noFill/>
                </a:ln>
                <a:solidFill>
                  <a:srgbClr val="A31515"/>
                </a:solidFill>
                <a:effectLst/>
                <a:latin typeface="Consolas" panose="020B0609020204030204" pitchFamily="49" charset="0"/>
              </a:rPr>
              <a:t> endpoints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A31515"/>
                </a:solidFill>
                <a:latin typeface="Consolas" panose="020B0609020204030204" pitchFamily="49" charset="0"/>
              </a:rPr>
              <a:t>		</a:t>
            </a:r>
            <a:r>
              <a:rPr kumimoji="0" lang="en-US" altLang="en-US" sz="1600" b="0" i="0" u="none" strike="noStrike" cap="none" normalizeH="0" baseline="0" dirty="0">
                <a:ln>
                  <a:noFill/>
                </a:ln>
                <a:solidFill>
                  <a:srgbClr val="A31515"/>
                </a:solidFill>
                <a:effectLst/>
                <a:latin typeface="Consolas" panose="020B0609020204030204" pitchFamily="49" charset="0"/>
              </a:rPr>
              <a:t> must be made through a </a:t>
            </a:r>
            <a:r>
              <a:rPr kumimoji="0" lang="en-US" altLang="en-US" sz="1600" b="0" i="0" u="none" strike="noStrike" cap="none" normalizeH="0" baseline="0" dirty="0" err="1">
                <a:ln>
                  <a:noFill/>
                </a:ln>
                <a:solidFill>
                  <a:srgbClr val="A31515"/>
                </a:solidFill>
                <a:effectLst/>
                <a:latin typeface="Consolas" panose="020B0609020204030204" pitchFamily="49" charset="0"/>
              </a:rPr>
              <a:t>gRPC</a:t>
            </a:r>
            <a:r>
              <a:rPr kumimoji="0" lang="en-US" altLang="en-US" sz="1600" b="0" i="0" u="none" strike="noStrike" cap="none" normalizeH="0" baseline="0" dirty="0">
                <a:ln>
                  <a:noFill/>
                </a:ln>
                <a:solidFill>
                  <a:srgbClr val="A31515"/>
                </a:solidFill>
                <a:effectLst/>
                <a:latin typeface="Consolas" panose="020B0609020204030204" pitchFamily="49" charset="0"/>
              </a:rPr>
              <a:t> client. To learn how to create a client,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A31515"/>
                </a:solidFill>
                <a:latin typeface="Consolas" panose="020B0609020204030204" pitchFamily="49" charset="0"/>
              </a:rPr>
              <a:t>		</a:t>
            </a:r>
            <a:r>
              <a:rPr kumimoji="0" lang="en-US" altLang="en-US" sz="1600" b="0" i="0" u="none" strike="noStrike" cap="none" normalizeH="0" baseline="0" dirty="0">
                <a:ln>
                  <a:noFill/>
                </a:ln>
                <a:solidFill>
                  <a:srgbClr val="A31515"/>
                </a:solidFill>
                <a:effectLst/>
                <a:latin typeface="Consolas" panose="020B0609020204030204" pitchFamily="49" charset="0"/>
              </a:rPr>
              <a:t> visit: https://go.microsoft.com/fwlink/?linkid=2086909"</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0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Title 2">
            <a:extLst>
              <a:ext uri="{FF2B5EF4-FFF2-40B4-BE49-F238E27FC236}">
                <a16:creationId xmlns:a16="http://schemas.microsoft.com/office/drawing/2014/main" id="{AD3F3A25-A5D2-4FD2-B416-3ED889965F64}"/>
              </a:ext>
            </a:extLst>
          </p:cNvPr>
          <p:cNvSpPr>
            <a:spLocks noGrp="1"/>
          </p:cNvSpPr>
          <p:nvPr>
            <p:ph type="title"/>
          </p:nvPr>
        </p:nvSpPr>
        <p:spPr/>
        <p:txBody>
          <a:bodyPr/>
          <a:lstStyle/>
          <a:p>
            <a:r>
              <a:rPr lang="en-US" dirty="0"/>
              <a:t>ASP.NET Core configuration</a:t>
            </a:r>
          </a:p>
        </p:txBody>
      </p:sp>
    </p:spTree>
    <p:extLst>
      <p:ext uri="{BB962C8B-B14F-4D97-AF65-F5344CB8AC3E}">
        <p14:creationId xmlns:p14="http://schemas.microsoft.com/office/powerpoint/2010/main" val="296024532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C82AFE-C494-4C06-B908-893752968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9131" y="-176234"/>
            <a:ext cx="7025741" cy="7405156"/>
          </a:xfrm>
          <a:prstGeom prst="rect">
            <a:avLst/>
          </a:prstGeom>
        </p:spPr>
      </p:pic>
      <p:sp>
        <p:nvSpPr>
          <p:cNvPr id="6" name="Title 5">
            <a:extLst>
              <a:ext uri="{FF2B5EF4-FFF2-40B4-BE49-F238E27FC236}">
                <a16:creationId xmlns:a16="http://schemas.microsoft.com/office/drawing/2014/main" id="{F240CAFF-7AEB-4DF9-84DB-4FDD9DCFA542}"/>
              </a:ext>
            </a:extLst>
          </p:cNvPr>
          <p:cNvSpPr>
            <a:spLocks noGrp="1"/>
          </p:cNvSpPr>
          <p:nvPr>
            <p:ph type="title"/>
          </p:nvPr>
        </p:nvSpPr>
        <p:spPr/>
        <p:txBody>
          <a:bodyPr/>
          <a:lstStyle/>
          <a:p>
            <a:r>
              <a:rPr lang="en-US" dirty="0"/>
              <a:t>Add proto</a:t>
            </a:r>
          </a:p>
        </p:txBody>
      </p:sp>
      <p:sp>
        <p:nvSpPr>
          <p:cNvPr id="7" name="Text Placeholder 6">
            <a:extLst>
              <a:ext uri="{FF2B5EF4-FFF2-40B4-BE49-F238E27FC236}">
                <a16:creationId xmlns:a16="http://schemas.microsoft.com/office/drawing/2014/main" id="{8368683D-EAC1-4BE2-9029-5305B4697C1E}"/>
              </a:ext>
            </a:extLst>
          </p:cNvPr>
          <p:cNvSpPr>
            <a:spLocks noGrp="1"/>
          </p:cNvSpPr>
          <p:nvPr>
            <p:ph type="body" sz="quarter" idx="10"/>
          </p:nvPr>
        </p:nvSpPr>
        <p:spPr>
          <a:xfrm>
            <a:off x="269241" y="1189175"/>
            <a:ext cx="5378548" cy="1053622"/>
          </a:xfrm>
        </p:spPr>
        <p:txBody>
          <a:bodyPr/>
          <a:lstStyle/>
          <a:p>
            <a:r>
              <a:rPr lang="en-US" dirty="0"/>
              <a:t>Adding new file is not telling </a:t>
            </a:r>
            <a:r>
              <a:rPr lang="en-US" dirty="0" err="1"/>
              <a:t>DotNet</a:t>
            </a:r>
            <a:r>
              <a:rPr lang="en-US" dirty="0"/>
              <a:t> that it’s </a:t>
            </a:r>
            <a:r>
              <a:rPr lang="en-US" dirty="0" err="1"/>
              <a:t>gRPC</a:t>
            </a:r>
            <a:endParaRPr lang="en-US" dirty="0"/>
          </a:p>
        </p:txBody>
      </p:sp>
      <p:sp>
        <p:nvSpPr>
          <p:cNvPr id="8" name="Text Placeholder 7">
            <a:extLst>
              <a:ext uri="{FF2B5EF4-FFF2-40B4-BE49-F238E27FC236}">
                <a16:creationId xmlns:a16="http://schemas.microsoft.com/office/drawing/2014/main" id="{727C3E7B-5A2B-4F76-8F86-78948F547941}"/>
              </a:ext>
            </a:extLst>
          </p:cNvPr>
          <p:cNvSpPr>
            <a:spLocks noGrp="1"/>
          </p:cNvSpPr>
          <p:nvPr>
            <p:ph type="body" sz="quarter" idx="11"/>
          </p:nvPr>
        </p:nvSpPr>
        <p:spPr/>
        <p:txBody>
          <a:bodyPr/>
          <a:lstStyle/>
          <a:p>
            <a:endParaRPr lang="en-US"/>
          </a:p>
        </p:txBody>
      </p:sp>
      <p:sp>
        <p:nvSpPr>
          <p:cNvPr id="10" name="TextBox 9">
            <a:extLst>
              <a:ext uri="{FF2B5EF4-FFF2-40B4-BE49-F238E27FC236}">
                <a16:creationId xmlns:a16="http://schemas.microsoft.com/office/drawing/2014/main" id="{604D4B65-E713-4B73-A25D-FF93F94D33EE}"/>
              </a:ext>
            </a:extLst>
          </p:cNvPr>
          <p:cNvSpPr txBox="1"/>
          <p:nvPr/>
        </p:nvSpPr>
        <p:spPr>
          <a:xfrm>
            <a:off x="269240" y="4285201"/>
            <a:ext cx="4948219" cy="923330"/>
          </a:xfrm>
          <a:prstGeom prst="rect">
            <a:avLst/>
          </a:prstGeom>
          <a:noFill/>
        </p:spPr>
        <p:txBody>
          <a:bodyPr wrap="square">
            <a:spAutoFit/>
          </a:bodyPr>
          <a:lstStyle/>
          <a:p>
            <a:r>
              <a:rPr lang="en-US" dirty="0">
                <a:hlinkClick r:id="rId3"/>
              </a:rPr>
              <a:t>https://docs.microsoft.com/en-us/aspnet/core/tutorials/grpc/grpc-start?view=aspnetcore-3.1&amp;tabs=visual-studio</a:t>
            </a:r>
            <a:endParaRPr lang="en-US" dirty="0"/>
          </a:p>
        </p:txBody>
      </p:sp>
    </p:spTree>
    <p:extLst>
      <p:ext uri="{BB962C8B-B14F-4D97-AF65-F5344CB8AC3E}">
        <p14:creationId xmlns:p14="http://schemas.microsoft.com/office/powerpoint/2010/main" val="70402032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89B0EA-DC95-4947-854A-8918DD378399}"/>
              </a:ext>
            </a:extLst>
          </p:cNvPr>
          <p:cNvSpPr>
            <a:spLocks noGrp="1"/>
          </p:cNvSpPr>
          <p:nvPr>
            <p:ph type="title"/>
          </p:nvPr>
        </p:nvSpPr>
        <p:spPr/>
        <p:txBody>
          <a:bodyPr/>
          <a:lstStyle/>
          <a:p>
            <a:r>
              <a:rPr lang="en-US" dirty="0"/>
              <a:t>Introduce </a:t>
            </a:r>
            <a:r>
              <a:rPr lang="en-US" dirty="0" err="1"/>
              <a:t>gRPC</a:t>
            </a:r>
            <a:r>
              <a:rPr lang="en-US" dirty="0"/>
              <a:t> to generate classes</a:t>
            </a:r>
          </a:p>
        </p:txBody>
      </p:sp>
      <p:pic>
        <p:nvPicPr>
          <p:cNvPr id="2050" name="Picture 2">
            <a:extLst>
              <a:ext uri="{FF2B5EF4-FFF2-40B4-BE49-F238E27FC236}">
                <a16:creationId xmlns:a16="http://schemas.microsoft.com/office/drawing/2014/main" id="{3F3B1B3C-781E-447E-A857-B28DC8226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77" y="1506926"/>
            <a:ext cx="878205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81DD142-D516-4BA5-BD69-FDCAA24602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190" y="2687444"/>
            <a:ext cx="74676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43433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4AAD7-3BFA-4F0D-BCB0-16B493202BD6}"/>
              </a:ext>
            </a:extLst>
          </p:cNvPr>
          <p:cNvSpPr>
            <a:spLocks noGrp="1"/>
          </p:cNvSpPr>
          <p:nvPr>
            <p:ph type="title"/>
          </p:nvPr>
        </p:nvSpPr>
        <p:spPr/>
        <p:txBody>
          <a:bodyPr/>
          <a:lstStyle/>
          <a:p>
            <a:r>
              <a:rPr lang="pl-PL" dirty="0" err="1"/>
              <a:t>Other</a:t>
            </a:r>
            <a:r>
              <a:rPr lang="pl-PL" dirty="0"/>
              <a:t> </a:t>
            </a:r>
            <a:r>
              <a:rPr lang="pl-PL" dirty="0" err="1"/>
              <a:t>types</a:t>
            </a:r>
            <a:endParaRPr lang="en-US" dirty="0"/>
          </a:p>
        </p:txBody>
      </p:sp>
      <p:sp>
        <p:nvSpPr>
          <p:cNvPr id="4" name="TextBox 3">
            <a:extLst>
              <a:ext uri="{FF2B5EF4-FFF2-40B4-BE49-F238E27FC236}">
                <a16:creationId xmlns:a16="http://schemas.microsoft.com/office/drawing/2014/main" id="{C54D6F3D-098B-4C12-B1A7-8CB8DC906BEC}"/>
              </a:ext>
            </a:extLst>
          </p:cNvPr>
          <p:cNvSpPr txBox="1"/>
          <p:nvPr/>
        </p:nvSpPr>
        <p:spPr>
          <a:xfrm>
            <a:off x="6220609" y="409533"/>
            <a:ext cx="6653604" cy="3693319"/>
          </a:xfrm>
          <a:prstGeom prst="rect">
            <a:avLst/>
          </a:prstGeom>
          <a:noFill/>
        </p:spPr>
        <p:txBody>
          <a:bodyPr wrap="square">
            <a:spAutoFit/>
          </a:bodyPr>
          <a:lstStyle/>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message</a:t>
            </a: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QuizeMessage</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int64</a:t>
            </a:r>
            <a:r>
              <a:rPr lang="en-US" sz="1800" dirty="0">
                <a:solidFill>
                  <a:srgbClr val="000000"/>
                </a:solidFill>
                <a:latin typeface="Consolas" panose="020B0609020204030204" pitchFamily="49" charset="0"/>
              </a:rPr>
              <a:t> id =1;</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 name=2;</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 description =3;</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repeated</a:t>
            </a: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QuestionMessage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QuestionList</a:t>
            </a:r>
            <a:r>
              <a:rPr lang="en-US" sz="1800" dirty="0">
                <a:solidFill>
                  <a:srgbClr val="000000"/>
                </a:solidFill>
                <a:latin typeface="Consolas" panose="020B0609020204030204" pitchFamily="49" charset="0"/>
              </a:rPr>
              <a:t> =4;</a:t>
            </a:r>
          </a:p>
          <a:p>
            <a:r>
              <a:rPr lang="en-US" sz="1800" dirty="0">
                <a:solidFill>
                  <a:srgbClr val="00000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message</a:t>
            </a: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QuestionMessage</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int64</a:t>
            </a:r>
            <a:r>
              <a:rPr lang="en-US" sz="1800" dirty="0">
                <a:solidFill>
                  <a:srgbClr val="000000"/>
                </a:solidFill>
                <a:latin typeface="Consolas" panose="020B0609020204030204" pitchFamily="49" charset="0"/>
              </a:rPr>
              <a:t> id = 1;</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 text =2;</a:t>
            </a:r>
          </a:p>
          <a:p>
            <a:r>
              <a:rPr lang="en-US" sz="1800" dirty="0">
                <a:solidFill>
                  <a:srgbClr val="000000"/>
                </a:solidFill>
                <a:latin typeface="Consolas" panose="020B0609020204030204" pitchFamily="49" charset="0"/>
              </a:rPr>
              <a:t>    map&lt;bool, string&gt; answers = 3;</a:t>
            </a:r>
          </a:p>
          <a:p>
            <a:r>
              <a:rPr lang="en-US" sz="1800" dirty="0">
                <a:solidFill>
                  <a:srgbClr val="000000"/>
                </a:solidFill>
                <a:latin typeface="Consolas" panose="020B0609020204030204" pitchFamily="49" charset="0"/>
              </a:rPr>
              <a:t>}</a:t>
            </a:r>
            <a:endParaRPr lang="en-US" dirty="0"/>
          </a:p>
        </p:txBody>
      </p:sp>
      <p:sp>
        <p:nvSpPr>
          <p:cNvPr id="6" name="TextBox 5">
            <a:extLst>
              <a:ext uri="{FF2B5EF4-FFF2-40B4-BE49-F238E27FC236}">
                <a16:creationId xmlns:a16="http://schemas.microsoft.com/office/drawing/2014/main" id="{696ED06D-1166-4B41-A7D7-C9B82EC1DB57}"/>
              </a:ext>
            </a:extLst>
          </p:cNvPr>
          <p:cNvSpPr txBox="1"/>
          <p:nvPr/>
        </p:nvSpPr>
        <p:spPr>
          <a:xfrm>
            <a:off x="-384586" y="1286696"/>
            <a:ext cx="5850369" cy="5632311"/>
          </a:xfrm>
          <a:prstGeom prst="rect">
            <a:avLst/>
          </a:prstGeom>
          <a:noFill/>
        </p:spPr>
        <p:txBody>
          <a:bodyPr wrap="square">
            <a:spAutoFit/>
          </a:bodyPr>
          <a:lstStyle/>
          <a:p>
            <a:r>
              <a:rPr lang="en-US" sz="1800" dirty="0">
                <a:solidFill>
                  <a:srgbClr val="000000"/>
                </a:solidFill>
                <a:latin typeface="Consolas" panose="020B0609020204030204" pitchFamily="49" charset="0"/>
              </a:rPr>
              <a:t> </a:t>
            </a:r>
            <a:r>
              <a:rPr lang="pl-PL"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var</a:t>
            </a:r>
            <a:r>
              <a:rPr lang="en-US" sz="1800" dirty="0">
                <a:solidFill>
                  <a:srgbClr val="000000"/>
                </a:solidFill>
                <a:latin typeface="Consolas" panose="020B0609020204030204" pitchFamily="49" charset="0"/>
              </a:rPr>
              <a:t> </a:t>
            </a:r>
            <a:r>
              <a:rPr lang="en-US" sz="1800" dirty="0">
                <a:solidFill>
                  <a:srgbClr val="1F377F"/>
                </a:solidFill>
                <a:latin typeface="Consolas" panose="020B0609020204030204" pitchFamily="49" charset="0"/>
              </a:rPr>
              <a:t>result</a:t>
            </a:r>
            <a:r>
              <a:rPr lang="en-US" sz="1800" dirty="0">
                <a:solidFill>
                  <a:srgbClr val="000000"/>
                </a:solidFill>
                <a:latin typeface="Consolas" panose="020B0609020204030204" pitchFamily="49" charset="0"/>
              </a:rPr>
              <a:t> = </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QuizeMessage</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Id = 19,</a:t>
            </a:r>
          </a:p>
          <a:p>
            <a:r>
              <a:rPr lang="en-US" sz="1800" dirty="0">
                <a:solidFill>
                  <a:srgbClr val="000000"/>
                </a:solidFill>
                <a:latin typeface="Consolas" panose="020B0609020204030204" pitchFamily="49" charset="0"/>
              </a:rPr>
              <a:t>        Name = </a:t>
            </a:r>
            <a:r>
              <a:rPr lang="en-US" sz="1800" dirty="0">
                <a:solidFill>
                  <a:srgbClr val="A31515"/>
                </a:solidFill>
                <a:latin typeface="Consolas" panose="020B0609020204030204" pitchFamily="49" charset="0"/>
              </a:rPr>
              <a:t>"</a:t>
            </a:r>
            <a:r>
              <a:rPr lang="en-US" sz="1800" dirty="0" err="1">
                <a:solidFill>
                  <a:srgbClr val="A31515"/>
                </a:solidFill>
                <a:latin typeface="Consolas" panose="020B0609020204030204" pitchFamily="49" charset="0"/>
              </a:rPr>
              <a:t>Bla</a:t>
            </a:r>
            <a:r>
              <a:rPr lang="en-US" sz="1800" dirty="0">
                <a:solidFill>
                  <a:srgbClr val="A31515"/>
                </a:solidFill>
                <a:latin typeface="Consolas" panose="020B0609020204030204" pitchFamily="49" charset="0"/>
              </a:rPr>
              <a:t> </a:t>
            </a:r>
            <a:r>
              <a:rPr lang="en-US" sz="1800" dirty="0" err="1">
                <a:solidFill>
                  <a:srgbClr val="A31515"/>
                </a:solidFill>
                <a:latin typeface="Consolas" panose="020B0609020204030204" pitchFamily="49" charset="0"/>
              </a:rPr>
              <a:t>bla</a:t>
            </a:r>
            <a:r>
              <a:rPr lang="en-US" sz="1800" dirty="0">
                <a:solidFill>
                  <a:srgbClr val="A31515"/>
                </a:solidFill>
                <a:latin typeface="Consolas" panose="020B0609020204030204" pitchFamily="49" charset="0"/>
              </a:rPr>
              <a:t> </a:t>
            </a:r>
            <a:r>
              <a:rPr lang="en-US" sz="1800" dirty="0" err="1">
                <a:solidFill>
                  <a:srgbClr val="A31515"/>
                </a:solidFill>
                <a:latin typeface="Consolas" panose="020B0609020204030204" pitchFamily="49" charset="0"/>
              </a:rPr>
              <a:t>quize</a:t>
            </a:r>
            <a:r>
              <a:rPr lang="en-US" sz="1800" dirty="0">
                <a:solidFill>
                  <a:srgbClr val="A31515"/>
                </a:solidFill>
                <a:latin typeface="Consolas" panose="020B0609020204030204" pitchFamily="49" charset="0"/>
              </a:rPr>
              <a:t>"</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Description = </a:t>
            </a:r>
            <a:r>
              <a:rPr lang="en-US" sz="1800" dirty="0">
                <a:solidFill>
                  <a:srgbClr val="A31515"/>
                </a:solidFill>
                <a:latin typeface="Consolas" panose="020B0609020204030204" pitchFamily="49" charset="0"/>
              </a:rPr>
              <a:t>"some more </a:t>
            </a:r>
            <a:r>
              <a:rPr lang="en-US" sz="1800" dirty="0" err="1">
                <a:solidFill>
                  <a:srgbClr val="A31515"/>
                </a:solidFill>
                <a:latin typeface="Consolas" panose="020B0609020204030204" pitchFamily="49" charset="0"/>
              </a:rPr>
              <a:t>bla</a:t>
            </a:r>
            <a:r>
              <a:rPr lang="en-US" sz="1800" dirty="0">
                <a:solidFill>
                  <a:srgbClr val="A31515"/>
                </a:solidFill>
                <a:latin typeface="Consolas" panose="020B0609020204030204" pitchFamily="49" charset="0"/>
              </a:rPr>
              <a:t> </a:t>
            </a:r>
            <a:r>
              <a:rPr lang="en-US" sz="1800" dirty="0" err="1">
                <a:solidFill>
                  <a:srgbClr val="A31515"/>
                </a:solidFill>
                <a:latin typeface="Consolas" panose="020B0609020204030204" pitchFamily="49" charset="0"/>
              </a:rPr>
              <a:t>bla</a:t>
            </a:r>
            <a:r>
              <a:rPr lang="en-US" sz="1800" dirty="0">
                <a:solidFill>
                  <a:srgbClr val="A31515"/>
                </a:solidFill>
                <a:latin typeface="Consolas" panose="020B0609020204030204" pitchFamily="49" charset="0"/>
              </a:rPr>
              <a:t> "</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QuestionList</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QuestionMessage</a:t>
            </a:r>
            <a:r>
              <a:rPr lang="en-US" sz="1800" dirty="0">
                <a:solidFill>
                  <a:srgbClr val="000000"/>
                </a:solidFill>
                <a:latin typeface="Consolas" panose="020B0609020204030204" pitchFamily="49" charset="0"/>
              </a:rPr>
              <a:t> { </a:t>
            </a:r>
            <a:endParaRPr lang="pl-PL" sz="1800" dirty="0">
              <a:solidFill>
                <a:srgbClr val="000000"/>
              </a:solidFill>
              <a:latin typeface="Consolas" panose="020B0609020204030204" pitchFamily="49" charset="0"/>
            </a:endParaRPr>
          </a:p>
          <a:p>
            <a:r>
              <a:rPr lang="pl-PL"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Id=21, </a:t>
            </a:r>
            <a:endParaRPr lang="pl-PL" sz="1800" dirty="0">
              <a:solidFill>
                <a:srgbClr val="000000"/>
              </a:solidFill>
              <a:latin typeface="Consolas" panose="020B0609020204030204" pitchFamily="49" charset="0"/>
            </a:endParaRPr>
          </a:p>
          <a:p>
            <a:r>
              <a:rPr lang="pl-PL" dirty="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Text=</a:t>
            </a:r>
            <a:r>
              <a:rPr lang="en-US" sz="1800" dirty="0">
                <a:solidFill>
                  <a:srgbClr val="A31515"/>
                </a:solidFill>
                <a:latin typeface="Consolas" panose="020B0609020204030204" pitchFamily="49" charset="0"/>
              </a:rPr>
              <a:t>"question1"</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QuestionMessage</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Id=23,</a:t>
            </a:r>
          </a:p>
          <a:p>
            <a:r>
              <a:rPr lang="en-US" sz="1800" dirty="0">
                <a:solidFill>
                  <a:srgbClr val="000000"/>
                </a:solidFill>
                <a:latin typeface="Consolas" panose="020B0609020204030204" pitchFamily="49" charset="0"/>
              </a:rPr>
              <a:t>            Text=</a:t>
            </a:r>
            <a:r>
              <a:rPr lang="en-US" sz="1800" dirty="0">
                <a:solidFill>
                  <a:srgbClr val="A31515"/>
                </a:solidFill>
                <a:latin typeface="Consolas" panose="020B0609020204030204" pitchFamily="49" charset="0"/>
              </a:rPr>
              <a:t>"question3"</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Answers={</a:t>
            </a:r>
          </a:p>
          <a:p>
            <a:r>
              <a:rPr lang="en-US" sz="1800"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true</a:t>
            </a:r>
            <a:r>
              <a:rPr lang="en-US" sz="1800" dirty="0" err="1">
                <a:solidFill>
                  <a:srgbClr val="000000"/>
                </a:solidFill>
                <a:latin typeface="Consolas" panose="020B0609020204030204" pitchFamily="49" charset="0"/>
              </a:rPr>
              <a:t>,</a:t>
            </a:r>
            <a:r>
              <a:rPr lang="en-US" sz="1800" dirty="0" err="1">
                <a:solidFill>
                  <a:srgbClr val="A31515"/>
                </a:solidFill>
                <a:latin typeface="Consolas" panose="020B0609020204030204" pitchFamily="49" charset="0"/>
              </a:rPr>
              <a:t>"this</a:t>
            </a:r>
            <a:r>
              <a:rPr lang="en-US" sz="1800" dirty="0">
                <a:solidFill>
                  <a:srgbClr val="A31515"/>
                </a:solidFill>
                <a:latin typeface="Consolas" panose="020B0609020204030204" pitchFamily="49" charset="0"/>
              </a:rPr>
              <a:t> is good"</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 </a:t>
            </a:r>
            <a:r>
              <a:rPr lang="en-US" sz="1800" dirty="0">
                <a:solidFill>
                  <a:srgbClr val="0000FF"/>
                </a:solidFill>
                <a:latin typeface="Consolas" panose="020B0609020204030204" pitchFamily="49" charset="0"/>
              </a:rPr>
              <a:t>false</a:t>
            </a:r>
            <a:r>
              <a:rPr lang="en-US" sz="1800" dirty="0">
                <a:solidFill>
                  <a:srgbClr val="000000"/>
                </a:solidFill>
                <a:latin typeface="Consolas" panose="020B0609020204030204" pitchFamily="49" charset="0"/>
              </a:rPr>
              <a:t>, </a:t>
            </a:r>
            <a:r>
              <a:rPr lang="en-US" sz="1800" dirty="0">
                <a:solidFill>
                  <a:srgbClr val="A31515"/>
                </a:solidFill>
                <a:latin typeface="Consolas" panose="020B0609020204030204" pitchFamily="49" charset="0"/>
              </a:rPr>
              <a:t>"this is not so good"</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17921850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5C3C3-A1D8-4767-B4E5-1EC5AB035843}"/>
              </a:ext>
            </a:extLst>
          </p:cNvPr>
          <p:cNvSpPr>
            <a:spLocks noGrp="1"/>
          </p:cNvSpPr>
          <p:nvPr>
            <p:ph type="title"/>
          </p:nvPr>
        </p:nvSpPr>
        <p:spPr/>
        <p:txBody>
          <a:bodyPr/>
          <a:lstStyle/>
          <a:p>
            <a:r>
              <a:rPr lang="en-US" dirty="0"/>
              <a:t>The History of Distributed APIs:</a:t>
            </a:r>
          </a:p>
        </p:txBody>
      </p:sp>
      <p:graphicFrame>
        <p:nvGraphicFramePr>
          <p:cNvPr id="10" name="Diagram 9" descr="Placeholder Timeline&#10;">
            <a:extLst>
              <a:ext uri="{FF2B5EF4-FFF2-40B4-BE49-F238E27FC236}">
                <a16:creationId xmlns:a16="http://schemas.microsoft.com/office/drawing/2014/main" id="{C77DCFD9-EFED-4487-9FBD-A514090831DF}"/>
              </a:ext>
            </a:extLst>
          </p:cNvPr>
          <p:cNvGraphicFramePr/>
          <p:nvPr>
            <p:extLst>
              <p:ext uri="{D42A27DB-BD31-4B8C-83A1-F6EECF244321}">
                <p14:modId xmlns:p14="http://schemas.microsoft.com/office/powerpoint/2010/main" val="3471713278"/>
              </p:ext>
            </p:extLst>
          </p:nvPr>
        </p:nvGraphicFramePr>
        <p:xfrm>
          <a:off x="559522" y="2129883"/>
          <a:ext cx="11365558" cy="44995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B1C39586-2045-40D8-8DAE-C8991B2A2980}"/>
              </a:ext>
            </a:extLst>
          </p:cNvPr>
          <p:cNvSpPr txBox="1">
            <a:spLocks/>
          </p:cNvSpPr>
          <p:nvPr/>
        </p:nvSpPr>
        <p:spPr>
          <a:xfrm>
            <a:off x="265526" y="9325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Object oriented APIs</a:t>
            </a:r>
          </a:p>
        </p:txBody>
      </p:sp>
    </p:spTree>
    <p:extLst>
      <p:ext uri="{BB962C8B-B14F-4D97-AF65-F5344CB8AC3E}">
        <p14:creationId xmlns:p14="http://schemas.microsoft.com/office/powerpoint/2010/main" val="20677831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68E59-76F8-407C-A60E-299A30A19394}"/>
              </a:ext>
            </a:extLst>
          </p:cNvPr>
          <p:cNvSpPr>
            <a:spLocks noGrp="1"/>
          </p:cNvSpPr>
          <p:nvPr>
            <p:ph type="title"/>
          </p:nvPr>
        </p:nvSpPr>
        <p:spPr/>
        <p:txBody>
          <a:bodyPr/>
          <a:lstStyle/>
          <a:p>
            <a:r>
              <a:rPr lang="pl-PL" dirty="0" err="1"/>
              <a:t>gRPC</a:t>
            </a:r>
            <a:r>
              <a:rPr lang="pl-PL" dirty="0"/>
              <a:t> Client</a:t>
            </a:r>
            <a:endParaRPr lang="en-US" dirty="0"/>
          </a:p>
        </p:txBody>
      </p:sp>
      <p:sp>
        <p:nvSpPr>
          <p:cNvPr id="3" name="Text Placeholder 2">
            <a:extLst>
              <a:ext uri="{FF2B5EF4-FFF2-40B4-BE49-F238E27FC236}">
                <a16:creationId xmlns:a16="http://schemas.microsoft.com/office/drawing/2014/main" id="{BE5C40C1-29D3-4467-9F52-0EE66B12DCA1}"/>
              </a:ext>
            </a:extLst>
          </p:cNvPr>
          <p:cNvSpPr>
            <a:spLocks noGrp="1"/>
          </p:cNvSpPr>
          <p:nvPr>
            <p:ph type="body" sz="quarter" idx="10"/>
          </p:nvPr>
        </p:nvSpPr>
        <p:spPr>
          <a:xfrm>
            <a:off x="269241" y="1189175"/>
            <a:ext cx="5378548" cy="4265270"/>
          </a:xfrm>
        </p:spPr>
        <p:txBody>
          <a:bodyPr/>
          <a:lstStyle/>
          <a:p>
            <a:r>
              <a:rPr lang="pl-PL" dirty="0" err="1"/>
              <a:t>Any</a:t>
            </a:r>
            <a:r>
              <a:rPr lang="pl-PL" dirty="0"/>
              <a:t> </a:t>
            </a:r>
            <a:r>
              <a:rPr lang="pl-PL" dirty="0" err="1"/>
              <a:t>app</a:t>
            </a:r>
            <a:r>
              <a:rPr lang="pl-PL" dirty="0"/>
              <a:t> – </a:t>
            </a:r>
            <a:r>
              <a:rPr lang="pl-PL" dirty="0" err="1"/>
              <a:t>here</a:t>
            </a:r>
            <a:r>
              <a:rPr lang="pl-PL" dirty="0"/>
              <a:t> </a:t>
            </a:r>
            <a:r>
              <a:rPr lang="pl-PL" dirty="0" err="1"/>
              <a:t>ConsollApp</a:t>
            </a:r>
            <a:endParaRPr lang="pl-PL" dirty="0"/>
          </a:p>
          <a:p>
            <a:endParaRPr lang="pl-PL" dirty="0"/>
          </a:p>
          <a:p>
            <a:r>
              <a:rPr lang="pl-PL" dirty="0" err="1"/>
              <a:t>Include</a:t>
            </a:r>
            <a:r>
              <a:rPr lang="pl-PL" dirty="0"/>
              <a:t> *.</a:t>
            </a:r>
            <a:r>
              <a:rPr lang="pl-PL" dirty="0" err="1"/>
              <a:t>proto</a:t>
            </a:r>
            <a:r>
              <a:rPr lang="pl-PL" dirty="0"/>
              <a:t> </a:t>
            </a:r>
            <a:r>
              <a:rPr lang="pl-PL" dirty="0" err="1"/>
              <a:t>files</a:t>
            </a:r>
            <a:endParaRPr lang="pl-PL" dirty="0"/>
          </a:p>
          <a:p>
            <a:endParaRPr lang="pl-PL" dirty="0"/>
          </a:p>
          <a:p>
            <a:r>
              <a:rPr lang="pl-PL" dirty="0" err="1"/>
              <a:t>Nugget</a:t>
            </a:r>
            <a:endParaRPr lang="pl-PL" dirty="0"/>
          </a:p>
          <a:p>
            <a:r>
              <a:rPr lang="en-US" sz="2000" dirty="0">
                <a:latin typeface="Consolas" panose="020B0609020204030204" pitchFamily="49" charset="0"/>
              </a:rPr>
              <a:t>Install-Package </a:t>
            </a:r>
            <a:r>
              <a:rPr lang="en-US" sz="2000" dirty="0" err="1">
                <a:latin typeface="Consolas" panose="020B0609020204030204" pitchFamily="49" charset="0"/>
              </a:rPr>
              <a:t>Grpc.Net.Client</a:t>
            </a:r>
            <a:endParaRPr lang="en-US" sz="2000" dirty="0">
              <a:latin typeface="Consolas" panose="020B0609020204030204" pitchFamily="49" charset="0"/>
            </a:endParaRPr>
          </a:p>
          <a:p>
            <a:r>
              <a:rPr lang="en-US" sz="2000" dirty="0">
                <a:latin typeface="Consolas" panose="020B0609020204030204" pitchFamily="49" charset="0"/>
              </a:rPr>
              <a:t>Install-Package </a:t>
            </a:r>
            <a:r>
              <a:rPr lang="en-US" sz="2000" dirty="0" err="1">
                <a:latin typeface="Consolas" panose="020B0609020204030204" pitchFamily="49" charset="0"/>
              </a:rPr>
              <a:t>Google.Protobuf</a:t>
            </a:r>
            <a:endParaRPr lang="en-US" sz="2000" dirty="0">
              <a:latin typeface="Consolas" panose="020B0609020204030204" pitchFamily="49" charset="0"/>
            </a:endParaRPr>
          </a:p>
          <a:p>
            <a:r>
              <a:rPr lang="en-US" sz="2000" dirty="0">
                <a:latin typeface="Consolas" panose="020B0609020204030204" pitchFamily="49" charset="0"/>
              </a:rPr>
              <a:t>Install-Package </a:t>
            </a:r>
            <a:r>
              <a:rPr lang="en-US" sz="2000" dirty="0" err="1">
                <a:latin typeface="Consolas" panose="020B0609020204030204" pitchFamily="49" charset="0"/>
              </a:rPr>
              <a:t>Grpc.Tools</a:t>
            </a:r>
            <a:endParaRPr lang="en-US" sz="2000" dirty="0">
              <a:latin typeface="Consolas" panose="020B0609020204030204" pitchFamily="49" charset="0"/>
            </a:endParaRPr>
          </a:p>
        </p:txBody>
      </p:sp>
      <p:sp>
        <p:nvSpPr>
          <p:cNvPr id="4" name="Text Placeholder 3">
            <a:extLst>
              <a:ext uri="{FF2B5EF4-FFF2-40B4-BE49-F238E27FC236}">
                <a16:creationId xmlns:a16="http://schemas.microsoft.com/office/drawing/2014/main" id="{5821AB97-54F1-468D-80C7-FA1F75B3C0C9}"/>
              </a:ext>
            </a:extLst>
          </p:cNvPr>
          <p:cNvSpPr>
            <a:spLocks noGrp="1"/>
          </p:cNvSpPr>
          <p:nvPr>
            <p:ph type="body" sz="quarter" idx="11"/>
          </p:nvPr>
        </p:nvSpPr>
        <p:spPr/>
        <p:txBody>
          <a:bodyPr/>
          <a:lstStyle/>
          <a:p>
            <a:endParaRPr lang="en-US"/>
          </a:p>
        </p:txBody>
      </p:sp>
      <p:pic>
        <p:nvPicPr>
          <p:cNvPr id="4098" name="Picture 2">
            <a:extLst>
              <a:ext uri="{FF2B5EF4-FFF2-40B4-BE49-F238E27FC236}">
                <a16:creationId xmlns:a16="http://schemas.microsoft.com/office/drawing/2014/main" id="{97BD19D4-0A7C-4635-8CC8-9B2C113C3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3243" y="462578"/>
            <a:ext cx="6938757" cy="14809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1943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6DC0-2B30-4276-8C52-553BCF8E0303}"/>
              </a:ext>
            </a:extLst>
          </p:cNvPr>
          <p:cNvSpPr>
            <a:spLocks noGrp="1"/>
          </p:cNvSpPr>
          <p:nvPr>
            <p:ph type="title"/>
          </p:nvPr>
        </p:nvSpPr>
        <p:spPr/>
        <p:txBody>
          <a:bodyPr/>
          <a:lstStyle/>
          <a:p>
            <a:r>
              <a:rPr lang="pl-PL" dirty="0" err="1"/>
              <a:t>gRPC</a:t>
            </a:r>
            <a:r>
              <a:rPr lang="pl-PL" dirty="0"/>
              <a:t> Client </a:t>
            </a:r>
            <a:r>
              <a:rPr lang="pl-PL" dirty="0" err="1"/>
              <a:t>call</a:t>
            </a:r>
            <a:r>
              <a:rPr lang="pl-PL" dirty="0"/>
              <a:t> service</a:t>
            </a:r>
            <a:endParaRPr lang="en-US" dirty="0"/>
          </a:p>
        </p:txBody>
      </p:sp>
      <p:sp>
        <p:nvSpPr>
          <p:cNvPr id="3" name="Rectangle 1">
            <a:extLst>
              <a:ext uri="{FF2B5EF4-FFF2-40B4-BE49-F238E27FC236}">
                <a16:creationId xmlns:a16="http://schemas.microsoft.com/office/drawing/2014/main" id="{6A8D6674-6CEC-41FA-B9B9-6A0CD0EE007D}"/>
              </a:ext>
            </a:extLst>
          </p:cNvPr>
          <p:cNvSpPr>
            <a:spLocks noChangeArrowheads="1"/>
          </p:cNvSpPr>
          <p:nvPr/>
        </p:nvSpPr>
        <p:spPr bwMode="auto">
          <a:xfrm>
            <a:off x="266920" y="1153968"/>
            <a:ext cx="10764485" cy="52937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class</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2B91AF"/>
                </a:solidFill>
                <a:effectLst/>
                <a:latin typeface="Consolas" panose="020B0609020204030204" pitchFamily="49" charset="0"/>
              </a:rPr>
              <a:t>Program</a:t>
            </a:r>
            <a:endParaRPr kumimoji="0" lang="pl-PL" altLang="en-US" sz="2000" b="0" i="0" u="none" strike="noStrike" cap="none" normalizeH="0" baseline="0" dirty="0">
              <a:ln>
                <a:noFill/>
              </a:ln>
              <a:solidFill>
                <a:srgbClr val="2B91AF"/>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   {</a:t>
            </a:r>
            <a:endParaRPr kumimoji="0" lang="pl-PL" altLang="en-US" sz="2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static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FF"/>
                </a:solidFill>
                <a:effectLst/>
                <a:latin typeface="Consolas" panose="020B0609020204030204" pitchFamily="49" charset="0"/>
              </a:rPr>
              <a:t>void</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74531F"/>
                </a:solidFill>
                <a:effectLst/>
                <a:latin typeface="Consolas" panose="020B0609020204030204" pitchFamily="49" charset="0"/>
              </a:rPr>
              <a:t>Main</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FF"/>
                </a:solidFill>
                <a:effectLst/>
                <a:latin typeface="Consolas" panose="020B0609020204030204" pitchFamily="49" charset="0"/>
              </a:rPr>
              <a:t>string</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1F377F"/>
                </a:solidFill>
                <a:effectLst/>
                <a:latin typeface="Consolas" panose="020B0609020204030204" pitchFamily="49" charset="0"/>
              </a:rPr>
              <a:t>args</a:t>
            </a:r>
            <a:r>
              <a:rPr kumimoji="0" lang="en-US" altLang="en-US" sz="2000" b="0" i="0" u="none" strike="noStrike" cap="none" normalizeH="0" baseline="0" dirty="0">
                <a:ln>
                  <a:noFill/>
                </a:ln>
                <a:solidFill>
                  <a:srgbClr val="000000"/>
                </a:solidFill>
                <a:effectLst/>
                <a:latin typeface="Consolas" panose="020B0609020204030204" pitchFamily="49" charset="0"/>
              </a:rPr>
              <a:t>)</a:t>
            </a:r>
            <a:endParaRPr kumimoji="0" lang="pl-PL" altLang="en-US" sz="2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     {</a:t>
            </a:r>
            <a:endParaRPr kumimoji="0" lang="pl-PL" altLang="en-US" sz="2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2B91AF"/>
                </a:solidFill>
                <a:effectLst/>
                <a:latin typeface="Consolas" panose="020B0609020204030204" pitchFamily="49" charset="0"/>
              </a:rPr>
              <a:t>Console</a:t>
            </a:r>
            <a:r>
              <a:rPr kumimoji="0" lang="en-US" altLang="en-US" sz="2000" b="0" i="0" u="none" strike="noStrike" cap="none" normalizeH="0" baseline="0" dirty="0" err="1">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WriteLine</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A31515"/>
                </a:solidFill>
                <a:effectLst/>
                <a:latin typeface="Consolas" panose="020B0609020204030204" pitchFamily="49" charset="0"/>
              </a:rPr>
              <a:t>"Hello World!"</a:t>
            </a:r>
            <a:r>
              <a:rPr kumimoji="0" lang="en-US" altLang="en-US" sz="2000" b="0" i="0" u="none" strike="noStrike" cap="none" normalizeH="0" baseline="0" dirty="0">
                <a:ln>
                  <a:noFill/>
                </a:ln>
                <a:solidFill>
                  <a:srgbClr val="000000"/>
                </a:solidFill>
                <a:effectLst/>
                <a:latin typeface="Consolas" panose="020B0609020204030204" pitchFamily="49" charset="0"/>
              </a:rPr>
              <a:t>);</a:t>
            </a:r>
            <a:endParaRPr kumimoji="0" lang="pl-PL" altLang="en-US" sz="2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8000"/>
                </a:solidFill>
                <a:effectLst/>
                <a:latin typeface="Consolas" panose="020B0609020204030204" pitchFamily="49" charset="0"/>
              </a:rPr>
              <a:t>// The port number(5001) must match the port of the </a:t>
            </a:r>
            <a:r>
              <a:rPr kumimoji="0" lang="en-US" altLang="en-US" sz="2000" b="0" i="0" u="none" strike="noStrike" cap="none" normalizeH="0" baseline="0" dirty="0" err="1">
                <a:ln>
                  <a:noFill/>
                </a:ln>
                <a:solidFill>
                  <a:srgbClr val="008000"/>
                </a:solidFill>
                <a:effectLst/>
                <a:latin typeface="Consolas" panose="020B0609020204030204" pitchFamily="49" charset="0"/>
              </a:rPr>
              <a:t>gRPC</a:t>
            </a:r>
            <a:r>
              <a:rPr kumimoji="0" lang="en-US" altLang="en-US" sz="2000" b="0" i="0" u="none" strike="noStrike" cap="none" normalizeH="0" baseline="0" dirty="0">
                <a:ln>
                  <a:noFill/>
                </a:ln>
                <a:solidFill>
                  <a:srgbClr val="008000"/>
                </a:solidFill>
                <a:effectLst/>
                <a:latin typeface="Consolas" panose="020B0609020204030204" pitchFamily="49" charset="0"/>
              </a:rPr>
              <a:t> server.</a:t>
            </a:r>
            <a:endParaRPr kumimoji="0" lang="pl-PL" altLang="en-US" sz="2000" b="0" i="0" u="none" strike="noStrike" cap="none" normalizeH="0" baseline="0" dirty="0">
              <a:ln>
                <a:noFill/>
              </a:ln>
              <a:solidFill>
                <a:srgbClr val="008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1" i="0" u="none" strike="noStrike" cap="none" normalizeH="0" baseline="0" dirty="0">
                <a:ln>
                  <a:noFill/>
                </a:ln>
                <a:solidFill>
                  <a:srgbClr val="000000"/>
                </a:solidFill>
                <a:effectLst/>
                <a:latin typeface="Consolas" panose="020B0609020204030204" pitchFamily="49" charset="0"/>
              </a:rPr>
              <a:t> </a:t>
            </a:r>
            <a:r>
              <a:rPr kumimoji="0" lang="en-US" altLang="en-US" sz="2000" b="1" i="0" u="none" strike="noStrike" cap="none" normalizeH="0" baseline="0" dirty="0">
                <a:ln>
                  <a:noFill/>
                </a:ln>
                <a:solidFill>
                  <a:srgbClr val="0000FF"/>
                </a:solidFill>
                <a:effectLst/>
                <a:latin typeface="Consolas" panose="020B0609020204030204" pitchFamily="49" charset="0"/>
              </a:rPr>
              <a:t>var</a:t>
            </a:r>
            <a:r>
              <a:rPr kumimoji="0" lang="en-US" altLang="en-US" sz="2000" b="1" i="0" u="none" strike="noStrike" cap="none" normalizeH="0" baseline="0" dirty="0">
                <a:ln>
                  <a:noFill/>
                </a:ln>
                <a:solidFill>
                  <a:srgbClr val="000000"/>
                </a:solidFill>
                <a:effectLst/>
                <a:latin typeface="Consolas" panose="020B0609020204030204" pitchFamily="49" charset="0"/>
              </a:rPr>
              <a:t> </a:t>
            </a:r>
            <a:r>
              <a:rPr kumimoji="0" lang="en-US" altLang="en-US" sz="2000" b="1" i="0" u="none" strike="noStrike" cap="none" normalizeH="0" baseline="0" dirty="0">
                <a:ln>
                  <a:noFill/>
                </a:ln>
                <a:solidFill>
                  <a:srgbClr val="1F377F"/>
                </a:solidFill>
                <a:effectLst/>
                <a:latin typeface="Consolas" panose="020B0609020204030204" pitchFamily="49" charset="0"/>
              </a:rPr>
              <a:t>channel</a:t>
            </a:r>
            <a:r>
              <a:rPr kumimoji="0" lang="en-US" altLang="en-US" sz="2000" b="1" i="0" u="none" strike="noStrike" cap="none" normalizeH="0" baseline="0" dirty="0">
                <a:ln>
                  <a:noFill/>
                </a:ln>
                <a:solidFill>
                  <a:srgbClr val="000000"/>
                </a:solidFill>
                <a:effectLst/>
                <a:latin typeface="Consolas" panose="020B0609020204030204" pitchFamily="49" charset="0"/>
              </a:rPr>
              <a:t> = </a:t>
            </a:r>
            <a:r>
              <a:rPr kumimoji="0" lang="en-US" altLang="en-US" sz="2000" b="1" i="0" u="none" strike="noStrike" cap="none" normalizeH="0" baseline="0" dirty="0" err="1">
                <a:ln>
                  <a:noFill/>
                </a:ln>
                <a:solidFill>
                  <a:srgbClr val="2B91AF"/>
                </a:solidFill>
                <a:effectLst/>
                <a:latin typeface="Consolas" panose="020B0609020204030204" pitchFamily="49" charset="0"/>
              </a:rPr>
              <a:t>GrpcChannel</a:t>
            </a:r>
            <a:r>
              <a:rPr kumimoji="0" lang="en-US" altLang="en-US" sz="2000" b="1" i="0" u="none" strike="noStrike" cap="none" normalizeH="0" baseline="0" dirty="0" err="1">
                <a:ln>
                  <a:noFill/>
                </a:ln>
                <a:solidFill>
                  <a:srgbClr val="000000"/>
                </a:solidFill>
                <a:effectLst/>
                <a:latin typeface="Consolas" panose="020B0609020204030204" pitchFamily="49" charset="0"/>
              </a:rPr>
              <a:t>.</a:t>
            </a:r>
            <a:r>
              <a:rPr kumimoji="0" lang="en-US" altLang="en-US" sz="2000" b="1" i="0" u="none" strike="noStrike" cap="none" normalizeH="0" baseline="0" dirty="0" err="1">
                <a:ln>
                  <a:noFill/>
                </a:ln>
                <a:solidFill>
                  <a:srgbClr val="74531F"/>
                </a:solidFill>
                <a:effectLst/>
                <a:latin typeface="Consolas" panose="020B0609020204030204" pitchFamily="49" charset="0"/>
              </a:rPr>
              <a:t>ForAddress</a:t>
            </a:r>
            <a:r>
              <a:rPr kumimoji="0" lang="en-US" altLang="en-US" sz="2000" b="1" i="0" u="none" strike="noStrike" cap="none" normalizeH="0" baseline="0" dirty="0">
                <a:ln>
                  <a:noFill/>
                </a:ln>
                <a:solidFill>
                  <a:srgbClr val="000000"/>
                </a:solidFill>
                <a:effectLst/>
                <a:latin typeface="Consolas" panose="020B0609020204030204" pitchFamily="49" charset="0"/>
              </a:rPr>
              <a:t>(</a:t>
            </a:r>
            <a:r>
              <a:rPr kumimoji="0" lang="en-US" altLang="en-US" sz="2000" b="1" i="0" u="none" strike="noStrike" cap="none" normalizeH="0" baseline="0" dirty="0">
                <a:ln>
                  <a:noFill/>
                </a:ln>
                <a:solidFill>
                  <a:srgbClr val="A31515"/>
                </a:solidFill>
                <a:effectLst/>
                <a:latin typeface="Consolas" panose="020B0609020204030204" pitchFamily="49" charset="0"/>
              </a:rPr>
              <a:t>"https://localhost:5001"</a:t>
            </a:r>
            <a:r>
              <a:rPr kumimoji="0" lang="en-US" altLang="en-US" sz="2000" b="1" i="0" u="none" strike="noStrike" cap="none" normalizeH="0" baseline="0" dirty="0">
                <a:ln>
                  <a:noFill/>
                </a:ln>
                <a:solidFill>
                  <a:srgbClr val="000000"/>
                </a:solidFill>
                <a:effectLst/>
                <a:latin typeface="Consolas" panose="020B0609020204030204" pitchFamily="49" charset="0"/>
              </a:rPr>
              <a:t>);</a:t>
            </a:r>
            <a:endParaRPr kumimoji="0" lang="pl-PL" altLang="en-US" sz="2000" b="1"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Consolas" panose="020B0609020204030204" pitchFamily="49" charset="0"/>
              </a:rPr>
              <a:t>       </a:t>
            </a:r>
            <a:r>
              <a:rPr kumimoji="0" lang="en-US" altLang="en-US" sz="2000" b="1" i="0" u="none" strike="noStrike" cap="none" normalizeH="0" baseline="0" dirty="0">
                <a:ln>
                  <a:noFill/>
                </a:ln>
                <a:solidFill>
                  <a:srgbClr val="0000FF"/>
                </a:solidFill>
                <a:effectLst/>
                <a:latin typeface="Consolas" panose="020B0609020204030204" pitchFamily="49" charset="0"/>
              </a:rPr>
              <a:t>var</a:t>
            </a:r>
            <a:r>
              <a:rPr kumimoji="0" lang="en-US" altLang="en-US" sz="2000" b="1" i="0" u="none" strike="noStrike" cap="none" normalizeH="0" baseline="0" dirty="0">
                <a:ln>
                  <a:noFill/>
                </a:ln>
                <a:solidFill>
                  <a:srgbClr val="000000"/>
                </a:solidFill>
                <a:effectLst/>
                <a:latin typeface="Consolas" panose="020B0609020204030204" pitchFamily="49" charset="0"/>
              </a:rPr>
              <a:t> </a:t>
            </a:r>
            <a:r>
              <a:rPr kumimoji="0" lang="en-US" altLang="en-US" sz="2000" b="1" i="0" u="none" strike="noStrike" cap="none" normalizeH="0" baseline="0" dirty="0">
                <a:ln>
                  <a:noFill/>
                </a:ln>
                <a:solidFill>
                  <a:srgbClr val="1F377F"/>
                </a:solidFill>
                <a:effectLst/>
                <a:latin typeface="Consolas" panose="020B0609020204030204" pitchFamily="49" charset="0"/>
              </a:rPr>
              <a:t>client</a:t>
            </a:r>
            <a:r>
              <a:rPr kumimoji="0" lang="en-US" altLang="en-US" sz="2000" b="1" i="0" u="none" strike="noStrike" cap="none" normalizeH="0" baseline="0" dirty="0">
                <a:ln>
                  <a:noFill/>
                </a:ln>
                <a:solidFill>
                  <a:srgbClr val="000000"/>
                </a:solidFill>
                <a:effectLst/>
                <a:latin typeface="Consolas" panose="020B0609020204030204" pitchFamily="49" charset="0"/>
              </a:rPr>
              <a:t> = </a:t>
            </a:r>
            <a:r>
              <a:rPr kumimoji="0" lang="en-US" altLang="en-US" sz="2000" b="1" i="0" u="none" strike="noStrike" cap="none" normalizeH="0" baseline="0" dirty="0">
                <a:ln>
                  <a:noFill/>
                </a:ln>
                <a:solidFill>
                  <a:srgbClr val="0000FF"/>
                </a:solidFill>
                <a:effectLst/>
                <a:latin typeface="Consolas" panose="020B0609020204030204" pitchFamily="49" charset="0"/>
              </a:rPr>
              <a:t>new</a:t>
            </a:r>
            <a:r>
              <a:rPr kumimoji="0" lang="en-US" altLang="en-US" sz="2000" b="1" i="0" u="none" strike="noStrike" cap="none" normalizeH="0" baseline="0" dirty="0">
                <a:ln>
                  <a:noFill/>
                </a:ln>
                <a:solidFill>
                  <a:srgbClr val="000000"/>
                </a:solidFill>
                <a:effectLst/>
                <a:latin typeface="Consolas" panose="020B0609020204030204" pitchFamily="49" charset="0"/>
              </a:rPr>
              <a:t> </a:t>
            </a:r>
            <a:r>
              <a:rPr kumimoji="0" lang="en-US" altLang="en-US" sz="2000" b="1" i="0" u="none" strike="noStrike" cap="none" normalizeH="0" baseline="0" dirty="0" err="1">
                <a:ln>
                  <a:noFill/>
                </a:ln>
                <a:solidFill>
                  <a:srgbClr val="2B91AF"/>
                </a:solidFill>
                <a:effectLst/>
                <a:latin typeface="Consolas" panose="020B0609020204030204" pitchFamily="49" charset="0"/>
              </a:rPr>
              <a:t>QuizeDefinition</a:t>
            </a:r>
            <a:r>
              <a:rPr kumimoji="0" lang="en-US" altLang="en-US" sz="2000" b="1" i="0" u="none" strike="noStrike" cap="none" normalizeH="0" baseline="0" dirty="0" err="1">
                <a:ln>
                  <a:noFill/>
                </a:ln>
                <a:solidFill>
                  <a:srgbClr val="000000"/>
                </a:solidFill>
                <a:effectLst/>
                <a:latin typeface="Consolas" panose="020B0609020204030204" pitchFamily="49" charset="0"/>
              </a:rPr>
              <a:t>.</a:t>
            </a:r>
            <a:r>
              <a:rPr kumimoji="0" lang="en-US" altLang="en-US" sz="2000" b="1" i="0" u="none" strike="noStrike" cap="none" normalizeH="0" baseline="0" dirty="0" err="1">
                <a:ln>
                  <a:noFill/>
                </a:ln>
                <a:solidFill>
                  <a:srgbClr val="2B91AF"/>
                </a:solidFill>
                <a:effectLst/>
                <a:latin typeface="Consolas" panose="020B0609020204030204" pitchFamily="49" charset="0"/>
              </a:rPr>
              <a:t>QuizeDefinitionClient</a:t>
            </a:r>
            <a:r>
              <a:rPr kumimoji="0" lang="en-US" altLang="en-US" sz="2000" b="1" i="0" u="none" strike="noStrike" cap="none" normalizeH="0" baseline="0" dirty="0">
                <a:ln>
                  <a:noFill/>
                </a:ln>
                <a:solidFill>
                  <a:srgbClr val="000000"/>
                </a:solidFill>
                <a:effectLst/>
                <a:latin typeface="Consolas" panose="020B0609020204030204" pitchFamily="49" charset="0"/>
              </a:rPr>
              <a:t>(</a:t>
            </a:r>
            <a:r>
              <a:rPr kumimoji="0" lang="en-US" altLang="en-US" sz="2000" b="1" i="0" u="none" strike="noStrike" cap="none" normalizeH="0" baseline="0" dirty="0">
                <a:ln>
                  <a:noFill/>
                </a:ln>
                <a:solidFill>
                  <a:srgbClr val="1F377F"/>
                </a:solidFill>
                <a:effectLst/>
                <a:latin typeface="Consolas" panose="020B0609020204030204" pitchFamily="49" charset="0"/>
              </a:rPr>
              <a:t>channel</a:t>
            </a:r>
            <a:r>
              <a:rPr kumimoji="0" lang="en-US" altLang="en-US" sz="2000" b="1" i="0" u="none" strike="noStrike" cap="none" normalizeH="0" baseline="0" dirty="0">
                <a:ln>
                  <a:noFill/>
                </a:ln>
                <a:solidFill>
                  <a:srgbClr val="000000"/>
                </a:solidFill>
                <a:effectLst/>
                <a:latin typeface="Consolas" panose="020B0609020204030204" pitchFamily="49" charset="0"/>
              </a:rPr>
              <a:t>);</a:t>
            </a:r>
            <a:endParaRPr kumimoji="0" lang="pl-PL" altLang="en-US" sz="2000" b="1"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Consolas" panose="020B0609020204030204" pitchFamily="49" charset="0"/>
              </a:rPr>
              <a:t>       </a:t>
            </a:r>
            <a:r>
              <a:rPr kumimoji="0" lang="en-US" altLang="en-US" sz="2000" b="1" i="0" u="none" strike="noStrike" cap="none" normalizeH="0" baseline="0" dirty="0">
                <a:ln>
                  <a:noFill/>
                </a:ln>
                <a:solidFill>
                  <a:srgbClr val="0000FF"/>
                </a:solidFill>
                <a:effectLst/>
                <a:latin typeface="Consolas" panose="020B0609020204030204" pitchFamily="49" charset="0"/>
              </a:rPr>
              <a:t>var</a:t>
            </a:r>
            <a:r>
              <a:rPr kumimoji="0" lang="en-US" altLang="en-US" sz="2000" b="1" i="0" u="none" strike="noStrike" cap="none" normalizeH="0" baseline="0" dirty="0">
                <a:ln>
                  <a:noFill/>
                </a:ln>
                <a:solidFill>
                  <a:srgbClr val="000000"/>
                </a:solidFill>
                <a:effectLst/>
                <a:latin typeface="Consolas" panose="020B0609020204030204" pitchFamily="49" charset="0"/>
              </a:rPr>
              <a:t> </a:t>
            </a:r>
            <a:r>
              <a:rPr kumimoji="0" lang="en-US" altLang="en-US" sz="2000" b="1" i="0" u="none" strike="noStrike" cap="none" normalizeH="0" baseline="0" dirty="0">
                <a:ln>
                  <a:noFill/>
                </a:ln>
                <a:solidFill>
                  <a:srgbClr val="1F377F"/>
                </a:solidFill>
                <a:effectLst/>
                <a:latin typeface="Consolas" panose="020B0609020204030204" pitchFamily="49" charset="0"/>
              </a:rPr>
              <a:t>request</a:t>
            </a:r>
            <a:r>
              <a:rPr kumimoji="0" lang="en-US" altLang="en-US" sz="2000" b="1" i="0" u="none" strike="noStrike" cap="none" normalizeH="0" baseline="0" dirty="0">
                <a:ln>
                  <a:noFill/>
                </a:ln>
                <a:solidFill>
                  <a:srgbClr val="000000"/>
                </a:solidFill>
                <a:effectLst/>
                <a:latin typeface="Consolas" panose="020B0609020204030204" pitchFamily="49" charset="0"/>
              </a:rPr>
              <a:t> = </a:t>
            </a:r>
            <a:r>
              <a:rPr kumimoji="0" lang="en-US" altLang="en-US" sz="2000" b="1" i="0" u="none" strike="noStrike" cap="none" normalizeH="0" baseline="0" dirty="0">
                <a:ln>
                  <a:noFill/>
                </a:ln>
                <a:solidFill>
                  <a:srgbClr val="0000FF"/>
                </a:solidFill>
                <a:effectLst/>
                <a:latin typeface="Consolas" panose="020B0609020204030204" pitchFamily="49" charset="0"/>
              </a:rPr>
              <a:t>new</a:t>
            </a:r>
            <a:r>
              <a:rPr kumimoji="0" lang="en-US" altLang="en-US" sz="2000" b="1" i="0" u="none" strike="noStrike" cap="none" normalizeH="0" baseline="0" dirty="0">
                <a:ln>
                  <a:noFill/>
                </a:ln>
                <a:solidFill>
                  <a:srgbClr val="000000"/>
                </a:solidFill>
                <a:effectLst/>
                <a:latin typeface="Consolas" panose="020B0609020204030204" pitchFamily="49" charset="0"/>
              </a:rPr>
              <a:t> </a:t>
            </a:r>
            <a:r>
              <a:rPr kumimoji="0" lang="en-US" altLang="en-US" sz="2000" b="1" i="0" u="none" strike="noStrike" cap="none" normalizeH="0" baseline="0" dirty="0" err="1">
                <a:ln>
                  <a:noFill/>
                </a:ln>
                <a:solidFill>
                  <a:srgbClr val="2B91AF"/>
                </a:solidFill>
                <a:effectLst/>
                <a:latin typeface="Consolas" panose="020B0609020204030204" pitchFamily="49" charset="0"/>
              </a:rPr>
              <a:t>QuizeIdMessage</a:t>
            </a:r>
            <a:r>
              <a:rPr kumimoji="0" lang="en-US" altLang="en-US" sz="2000" b="1" i="0" u="none" strike="noStrike" cap="none" normalizeH="0" baseline="0" dirty="0">
                <a:ln>
                  <a:noFill/>
                </a:ln>
                <a:solidFill>
                  <a:srgbClr val="000000"/>
                </a:solidFill>
                <a:effectLst/>
                <a:latin typeface="Consolas" panose="020B0609020204030204" pitchFamily="49" charset="0"/>
              </a:rPr>
              <a:t> { Id = 1 };</a:t>
            </a:r>
            <a:endParaRPr kumimoji="0" lang="pl-PL" altLang="en-US" sz="2000" b="1"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Consolas" panose="020B0609020204030204" pitchFamily="49" charset="0"/>
              </a:rPr>
              <a:t>       </a:t>
            </a:r>
            <a:r>
              <a:rPr kumimoji="0" lang="en-US" altLang="en-US" sz="2000" b="1" i="0" u="none" strike="noStrike" cap="none" normalizeH="0" baseline="0" dirty="0">
                <a:ln>
                  <a:noFill/>
                </a:ln>
                <a:solidFill>
                  <a:srgbClr val="0000FF"/>
                </a:solidFill>
                <a:effectLst/>
                <a:latin typeface="Consolas" panose="020B0609020204030204" pitchFamily="49" charset="0"/>
              </a:rPr>
              <a:t>var</a:t>
            </a:r>
            <a:r>
              <a:rPr kumimoji="0" lang="en-US" altLang="en-US" sz="2000" b="1" i="0" u="none" strike="noStrike" cap="none" normalizeH="0" baseline="0" dirty="0">
                <a:ln>
                  <a:noFill/>
                </a:ln>
                <a:solidFill>
                  <a:srgbClr val="000000"/>
                </a:solidFill>
                <a:effectLst/>
                <a:latin typeface="Consolas" panose="020B0609020204030204" pitchFamily="49" charset="0"/>
              </a:rPr>
              <a:t> </a:t>
            </a:r>
            <a:r>
              <a:rPr kumimoji="0" lang="en-US" altLang="en-US" sz="2000" b="1" i="0" u="none" strike="noStrike" cap="none" normalizeH="0" baseline="0" dirty="0">
                <a:ln>
                  <a:noFill/>
                </a:ln>
                <a:solidFill>
                  <a:srgbClr val="1F377F"/>
                </a:solidFill>
                <a:effectLst/>
                <a:latin typeface="Consolas" panose="020B0609020204030204" pitchFamily="49" charset="0"/>
              </a:rPr>
              <a:t>reply</a:t>
            </a:r>
            <a:r>
              <a:rPr kumimoji="0" lang="en-US" altLang="en-US" sz="2000" b="1" i="0" u="none" strike="noStrike" cap="none" normalizeH="0" baseline="0" dirty="0">
                <a:ln>
                  <a:noFill/>
                </a:ln>
                <a:solidFill>
                  <a:srgbClr val="000000"/>
                </a:solidFill>
                <a:effectLst/>
                <a:latin typeface="Consolas" panose="020B0609020204030204" pitchFamily="49" charset="0"/>
              </a:rPr>
              <a:t> = </a:t>
            </a:r>
            <a:r>
              <a:rPr kumimoji="0" lang="en-US" altLang="en-US" sz="2000" b="1" i="0" u="none" strike="noStrike" cap="none" normalizeH="0" baseline="0" dirty="0" err="1">
                <a:ln>
                  <a:noFill/>
                </a:ln>
                <a:solidFill>
                  <a:srgbClr val="1F377F"/>
                </a:solidFill>
                <a:effectLst/>
                <a:latin typeface="Consolas" panose="020B0609020204030204" pitchFamily="49" charset="0"/>
              </a:rPr>
              <a:t>client</a:t>
            </a:r>
            <a:r>
              <a:rPr kumimoji="0" lang="en-US" altLang="en-US" sz="2000" b="1" i="0" u="none" strike="noStrike" cap="none" normalizeH="0" baseline="0" dirty="0" err="1">
                <a:ln>
                  <a:noFill/>
                </a:ln>
                <a:solidFill>
                  <a:srgbClr val="000000"/>
                </a:solidFill>
                <a:effectLst/>
                <a:latin typeface="Consolas" panose="020B0609020204030204" pitchFamily="49" charset="0"/>
              </a:rPr>
              <a:t>.</a:t>
            </a:r>
            <a:r>
              <a:rPr kumimoji="0" lang="en-US" altLang="en-US" sz="2000" b="1" i="0" u="none" strike="noStrike" cap="none" normalizeH="0" baseline="0" dirty="0" err="1">
                <a:ln>
                  <a:noFill/>
                </a:ln>
                <a:solidFill>
                  <a:srgbClr val="74531F"/>
                </a:solidFill>
                <a:effectLst/>
                <a:latin typeface="Consolas" panose="020B0609020204030204" pitchFamily="49" charset="0"/>
              </a:rPr>
              <a:t>GetQuizeByID</a:t>
            </a:r>
            <a:r>
              <a:rPr kumimoji="0" lang="en-US" altLang="en-US" sz="2000" b="1" i="0" u="none" strike="noStrike" cap="none" normalizeH="0" baseline="0" dirty="0">
                <a:ln>
                  <a:noFill/>
                </a:ln>
                <a:solidFill>
                  <a:srgbClr val="000000"/>
                </a:solidFill>
                <a:effectLst/>
                <a:latin typeface="Consolas" panose="020B0609020204030204" pitchFamily="49" charset="0"/>
              </a:rPr>
              <a:t>(</a:t>
            </a:r>
            <a:r>
              <a:rPr kumimoji="0" lang="en-US" altLang="en-US" sz="2000" b="1" i="0" u="none" strike="noStrike" cap="none" normalizeH="0" baseline="0" dirty="0">
                <a:ln>
                  <a:noFill/>
                </a:ln>
                <a:solidFill>
                  <a:srgbClr val="1F377F"/>
                </a:solidFill>
                <a:effectLst/>
                <a:latin typeface="Consolas" panose="020B0609020204030204" pitchFamily="49" charset="0"/>
              </a:rPr>
              <a:t>request</a:t>
            </a:r>
            <a:r>
              <a:rPr kumimoji="0" lang="en-US" altLang="en-US" sz="2000" b="1" i="0" u="none" strike="noStrike" cap="none" normalizeH="0" baseline="0" dirty="0">
                <a:ln>
                  <a:noFill/>
                </a:ln>
                <a:solidFill>
                  <a:srgbClr val="000000"/>
                </a:solidFill>
                <a:effectLst/>
                <a:latin typeface="Consolas" panose="020B0609020204030204" pitchFamily="49" charset="0"/>
              </a:rPr>
              <a:t>);</a:t>
            </a:r>
            <a:endParaRPr kumimoji="0" lang="pl-PL" altLang="en-US" sz="2000" b="1"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en-US" sz="2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2B91AF"/>
                </a:solidFill>
                <a:effectLst/>
                <a:latin typeface="Consolas" panose="020B0609020204030204" pitchFamily="49" charset="0"/>
              </a:rPr>
              <a:t>Console</a:t>
            </a:r>
            <a:r>
              <a:rPr kumimoji="0" lang="en-US" altLang="en-US" sz="2000" b="0" i="0" u="none" strike="noStrike" cap="none" normalizeH="0" baseline="0" dirty="0" err="1">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WriteLine</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A31515"/>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1F377F"/>
                </a:solidFill>
                <a:effectLst/>
                <a:latin typeface="Consolas" panose="020B0609020204030204" pitchFamily="49" charset="0"/>
              </a:rPr>
              <a:t>reply</a:t>
            </a:r>
            <a:r>
              <a:rPr kumimoji="0" lang="en-US" altLang="en-US" sz="2000" b="0" i="0" u="none" strike="noStrike" cap="none" normalizeH="0" baseline="0" dirty="0" err="1">
                <a:ln>
                  <a:noFill/>
                </a:ln>
                <a:solidFill>
                  <a:srgbClr val="000000"/>
                </a:solidFill>
                <a:effectLst/>
                <a:latin typeface="Consolas" panose="020B0609020204030204" pitchFamily="49" charset="0"/>
              </a:rPr>
              <a:t>.Id</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A31515"/>
                </a:solidFill>
                <a:effectLst/>
                <a:latin typeface="Consolas" panose="020B0609020204030204" pitchFamily="49" charset="0"/>
              </a:rPr>
              <a:t>, </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1F377F"/>
                </a:solidFill>
                <a:effectLst/>
                <a:latin typeface="Consolas" panose="020B0609020204030204" pitchFamily="49" charset="0"/>
              </a:rPr>
              <a:t>reply</a:t>
            </a:r>
            <a:r>
              <a:rPr kumimoji="0" lang="en-US" altLang="en-US" sz="2000" b="0" i="0" u="none" strike="noStrike" cap="none" normalizeH="0" baseline="0" dirty="0" err="1">
                <a:ln>
                  <a:noFill/>
                </a:ln>
                <a:solidFill>
                  <a:srgbClr val="000000"/>
                </a:solidFill>
                <a:effectLst/>
                <a:latin typeface="Consolas" panose="020B0609020204030204" pitchFamily="49" charset="0"/>
              </a:rPr>
              <a:t>.Name</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A31515"/>
                </a:solidFill>
                <a:effectLst/>
                <a:latin typeface="Consolas" panose="020B0609020204030204" pitchFamily="49" charset="0"/>
              </a:rPr>
              <a:t>, </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1F377F"/>
                </a:solidFill>
                <a:effectLst/>
                <a:latin typeface="Consolas" panose="020B0609020204030204" pitchFamily="49" charset="0"/>
              </a:rPr>
              <a:t>reply</a:t>
            </a:r>
            <a:r>
              <a:rPr kumimoji="0" lang="en-US" altLang="en-US" sz="2000" b="0" i="0" u="none" strike="noStrike" cap="none" normalizeH="0" baseline="0" dirty="0" err="1">
                <a:ln>
                  <a:noFill/>
                </a:ln>
                <a:solidFill>
                  <a:srgbClr val="000000"/>
                </a:solidFill>
                <a:effectLst/>
                <a:latin typeface="Consolas" panose="020B0609020204030204" pitchFamily="49" charset="0"/>
              </a:rPr>
              <a:t>.Description</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A31515"/>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a:t>
            </a:r>
            <a:endParaRPr kumimoji="0" lang="pl-PL" altLang="en-US" sz="2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2B91AF"/>
                </a:solidFill>
                <a:effectLst/>
                <a:latin typeface="Consolas" panose="020B0609020204030204" pitchFamily="49" charset="0"/>
              </a:rPr>
              <a:t>Console</a:t>
            </a:r>
            <a:r>
              <a:rPr kumimoji="0" lang="en-US" altLang="en-US" sz="2000" b="0" i="0" u="none" strike="noStrike" cap="none" normalizeH="0" baseline="0" dirty="0" err="1">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WriteLine</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A31515"/>
                </a:solidFill>
                <a:effectLst/>
                <a:latin typeface="Consolas" panose="020B0609020204030204" pitchFamily="49" charset="0"/>
              </a:rPr>
              <a:t>"Press any key to exit..."</a:t>
            </a:r>
            <a:r>
              <a:rPr kumimoji="0" lang="en-US" altLang="en-US" sz="2000" b="0" i="0" u="none" strike="noStrike" cap="none" normalizeH="0" baseline="0" dirty="0">
                <a:ln>
                  <a:noFill/>
                </a:ln>
                <a:solidFill>
                  <a:srgbClr val="000000"/>
                </a:solidFill>
                <a:effectLst/>
                <a:latin typeface="Consolas" panose="020B0609020204030204" pitchFamily="49" charset="0"/>
              </a:rPr>
              <a:t>);</a:t>
            </a:r>
            <a:endParaRPr kumimoji="0" lang="pl-PL" altLang="en-US" sz="2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2B91AF"/>
                </a:solidFill>
                <a:effectLst/>
                <a:latin typeface="Consolas" panose="020B0609020204030204" pitchFamily="49" charset="0"/>
              </a:rPr>
              <a:t>Console</a:t>
            </a:r>
            <a:r>
              <a:rPr kumimoji="0" lang="en-US" altLang="en-US" sz="2000" b="0" i="0" u="none" strike="noStrike" cap="none" normalizeH="0" baseline="0" dirty="0" err="1">
                <a:ln>
                  <a:noFill/>
                </a:ln>
                <a:solidFill>
                  <a:srgbClr val="000000"/>
                </a:solidFill>
                <a:effectLst/>
                <a:latin typeface="Consolas" panose="020B0609020204030204" pitchFamily="49" charset="0"/>
              </a:rPr>
              <a:t>.</a:t>
            </a:r>
            <a:r>
              <a:rPr kumimoji="0" lang="en-US" altLang="en-US" sz="2000" b="0" i="0" u="none" strike="noStrike" cap="none" normalizeH="0" baseline="0" dirty="0" err="1">
                <a:ln>
                  <a:noFill/>
                </a:ln>
                <a:solidFill>
                  <a:srgbClr val="74531F"/>
                </a:solidFill>
                <a:effectLst/>
                <a:latin typeface="Consolas" panose="020B0609020204030204" pitchFamily="49" charset="0"/>
              </a:rPr>
              <a:t>ReadKey</a:t>
            </a:r>
            <a:r>
              <a:rPr kumimoji="0" lang="en-US" altLang="en-US" sz="2000" b="0" i="0" u="none" strike="noStrike" cap="none" normalizeH="0" baseline="0" dirty="0">
                <a:ln>
                  <a:noFill/>
                </a:ln>
                <a:solidFill>
                  <a:srgbClr val="000000"/>
                </a:solidFill>
                <a:effectLst/>
                <a:latin typeface="Consolas" panose="020B0609020204030204" pitchFamily="49" charset="0"/>
              </a:rPr>
              <a:t>();</a:t>
            </a:r>
            <a:endParaRPr kumimoji="0" lang="pl-PL" altLang="en-US" sz="2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     }</a:t>
            </a:r>
            <a:endParaRPr kumimoji="0" lang="pl-PL" altLang="en-US" sz="2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   }</a:t>
            </a:r>
            <a:endParaRPr kumimoji="0" lang="pl-PL" altLang="en-US" sz="2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35435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GraphQL</a:t>
            </a:r>
            <a:endParaRPr lang="en-US" dirty="0"/>
          </a:p>
        </p:txBody>
      </p:sp>
    </p:spTree>
    <p:extLst>
      <p:ext uri="{BB962C8B-B14F-4D97-AF65-F5344CB8AC3E}">
        <p14:creationId xmlns:p14="http://schemas.microsoft.com/office/powerpoint/2010/main" val="88121054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17CC815-F783-440B-AB8A-1D1767C40D3A}"/>
              </a:ext>
            </a:extLst>
          </p:cNvPr>
          <p:cNvSpPr>
            <a:spLocks noGrp="1"/>
          </p:cNvSpPr>
          <p:nvPr>
            <p:ph type="body" sz="quarter" idx="10"/>
          </p:nvPr>
        </p:nvSpPr>
        <p:spPr>
          <a:xfrm>
            <a:off x="269239" y="1189177"/>
            <a:ext cx="11653523" cy="727700"/>
          </a:xfrm>
        </p:spPr>
        <p:txBody>
          <a:bodyPr/>
          <a:lstStyle/>
          <a:p>
            <a:endParaRPr lang="en-US" b="1" dirty="0"/>
          </a:p>
        </p:txBody>
      </p:sp>
      <p:sp>
        <p:nvSpPr>
          <p:cNvPr id="3" name="Title 2">
            <a:extLst>
              <a:ext uri="{FF2B5EF4-FFF2-40B4-BE49-F238E27FC236}">
                <a16:creationId xmlns:a16="http://schemas.microsoft.com/office/drawing/2014/main" id="{1B6C4368-78A6-493F-BBFF-A997C72DDF7E}"/>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71230573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Comparition</a:t>
            </a:r>
            <a:endParaRPr lang="en-US" dirty="0"/>
          </a:p>
        </p:txBody>
      </p:sp>
    </p:spTree>
    <p:extLst>
      <p:ext uri="{BB962C8B-B14F-4D97-AF65-F5344CB8AC3E}">
        <p14:creationId xmlns:p14="http://schemas.microsoft.com/office/powerpoint/2010/main" val="424636148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17CC815-F783-440B-AB8A-1D1767C40D3A}"/>
              </a:ext>
            </a:extLst>
          </p:cNvPr>
          <p:cNvSpPr>
            <a:spLocks noGrp="1"/>
          </p:cNvSpPr>
          <p:nvPr>
            <p:ph type="body" sz="quarter" idx="10"/>
          </p:nvPr>
        </p:nvSpPr>
        <p:spPr>
          <a:xfrm>
            <a:off x="269239" y="1189177"/>
            <a:ext cx="11653523" cy="3925562"/>
          </a:xfrm>
        </p:spPr>
        <p:txBody>
          <a:bodyPr/>
          <a:lstStyle/>
          <a:p>
            <a:r>
              <a:rPr lang="pl-PL" b="1" dirty="0"/>
              <a:t>REST: </a:t>
            </a:r>
            <a:r>
              <a:rPr lang="pl-PL" dirty="0"/>
              <a:t>CRUD and </a:t>
            </a:r>
            <a:r>
              <a:rPr lang="pl-PL" dirty="0" err="1"/>
              <a:t>purely</a:t>
            </a:r>
            <a:r>
              <a:rPr lang="pl-PL" dirty="0"/>
              <a:t> web </a:t>
            </a:r>
            <a:r>
              <a:rPr lang="pl-PL" dirty="0" err="1"/>
              <a:t>apps</a:t>
            </a:r>
            <a:endParaRPr lang="pl-PL" dirty="0"/>
          </a:p>
          <a:p>
            <a:r>
              <a:rPr lang="pl-PL" b="1" dirty="0" err="1"/>
              <a:t>SignalR</a:t>
            </a:r>
            <a:r>
              <a:rPr lang="pl-PL" b="1" dirty="0"/>
              <a:t>: </a:t>
            </a:r>
            <a:r>
              <a:rPr lang="pl-PL" dirty="0" err="1"/>
              <a:t>Multicasting</a:t>
            </a:r>
            <a:r>
              <a:rPr lang="pl-PL" dirty="0"/>
              <a:t> and web </a:t>
            </a:r>
            <a:r>
              <a:rPr lang="pl-PL" dirty="0" err="1"/>
              <a:t>messaging</a:t>
            </a:r>
            <a:endParaRPr lang="pl-PL" dirty="0"/>
          </a:p>
          <a:p>
            <a:r>
              <a:rPr lang="pl-PL" b="1" dirty="0" err="1"/>
              <a:t>GraphQL</a:t>
            </a:r>
            <a:r>
              <a:rPr lang="pl-PL" b="1" dirty="0"/>
              <a:t>: </a:t>
            </a:r>
            <a:r>
              <a:rPr lang="pl-PL" dirty="0"/>
              <a:t>Open </a:t>
            </a:r>
            <a:r>
              <a:rPr lang="pl-PL" dirty="0" err="1"/>
              <a:t>querying</a:t>
            </a:r>
            <a:r>
              <a:rPr lang="pl-PL" dirty="0"/>
              <a:t> of </a:t>
            </a:r>
            <a:r>
              <a:rPr lang="pl-PL" dirty="0" err="1"/>
              <a:t>large</a:t>
            </a:r>
            <a:r>
              <a:rPr lang="pl-PL" dirty="0"/>
              <a:t> </a:t>
            </a:r>
            <a:r>
              <a:rPr lang="pl-PL" dirty="0" err="1"/>
              <a:t>datasets</a:t>
            </a:r>
            <a:endParaRPr lang="pl-PL" dirty="0"/>
          </a:p>
          <a:p>
            <a:r>
              <a:rPr lang="pl-PL" b="1" dirty="0" err="1"/>
              <a:t>OData</a:t>
            </a:r>
            <a:r>
              <a:rPr lang="pl-PL" b="1" dirty="0"/>
              <a:t>: </a:t>
            </a:r>
            <a:r>
              <a:rPr lang="pl-PL" dirty="0"/>
              <a:t>Open </a:t>
            </a:r>
            <a:r>
              <a:rPr lang="pl-PL" dirty="0" err="1"/>
              <a:t>querying</a:t>
            </a:r>
            <a:r>
              <a:rPr lang="pl-PL" dirty="0"/>
              <a:t> </a:t>
            </a:r>
            <a:r>
              <a:rPr lang="pl-PL" dirty="0" err="1"/>
              <a:t>relational</a:t>
            </a:r>
            <a:r>
              <a:rPr lang="pl-PL" dirty="0"/>
              <a:t> data</a:t>
            </a:r>
          </a:p>
          <a:p>
            <a:r>
              <a:rPr lang="pl-PL" b="1" dirty="0" err="1"/>
              <a:t>gRPC</a:t>
            </a:r>
            <a:r>
              <a:rPr lang="pl-PL" b="1" dirty="0"/>
              <a:t>: </a:t>
            </a:r>
            <a:r>
              <a:rPr lang="pl-PL" dirty="0"/>
              <a:t>Streaming, </a:t>
            </a:r>
            <a:r>
              <a:rPr lang="pl-PL" dirty="0" err="1"/>
              <a:t>low</a:t>
            </a:r>
            <a:r>
              <a:rPr lang="pl-PL" dirty="0"/>
              <a:t> </a:t>
            </a:r>
            <a:r>
              <a:rPr lang="pl-PL" dirty="0" err="1"/>
              <a:t>resource</a:t>
            </a:r>
            <a:r>
              <a:rPr lang="pl-PL" dirty="0"/>
              <a:t> </a:t>
            </a:r>
            <a:r>
              <a:rPr lang="pl-PL" dirty="0" err="1"/>
              <a:t>clients</a:t>
            </a:r>
            <a:r>
              <a:rPr lang="pl-PL" dirty="0"/>
              <a:t>, </a:t>
            </a:r>
            <a:br>
              <a:rPr lang="pl-PL" dirty="0"/>
            </a:br>
            <a:r>
              <a:rPr lang="pl-PL" dirty="0" err="1"/>
              <a:t>inter</a:t>
            </a:r>
            <a:r>
              <a:rPr lang="pl-PL" dirty="0"/>
              <a:t>- data </a:t>
            </a:r>
            <a:r>
              <a:rPr lang="pl-PL" dirty="0" err="1"/>
              <a:t>center</a:t>
            </a:r>
            <a:endParaRPr lang="en-US" b="1" dirty="0"/>
          </a:p>
        </p:txBody>
      </p:sp>
      <p:sp>
        <p:nvSpPr>
          <p:cNvPr id="3" name="Title 2">
            <a:extLst>
              <a:ext uri="{FF2B5EF4-FFF2-40B4-BE49-F238E27FC236}">
                <a16:creationId xmlns:a16="http://schemas.microsoft.com/office/drawing/2014/main" id="{1B6C4368-78A6-493F-BBFF-A997C72DDF7E}"/>
              </a:ext>
            </a:extLst>
          </p:cNvPr>
          <p:cNvSpPr>
            <a:spLocks noGrp="1"/>
          </p:cNvSpPr>
          <p:nvPr>
            <p:ph type="title"/>
          </p:nvPr>
        </p:nvSpPr>
        <p:spPr/>
        <p:txBody>
          <a:bodyPr/>
          <a:lstStyle/>
          <a:p>
            <a:r>
              <a:rPr lang="pl-PL" dirty="0" err="1"/>
              <a:t>Matching</a:t>
            </a:r>
            <a:r>
              <a:rPr lang="pl-PL" dirty="0"/>
              <a:t> </a:t>
            </a:r>
            <a:r>
              <a:rPr lang="pl-PL" dirty="0" err="1"/>
              <a:t>communication</a:t>
            </a:r>
            <a:r>
              <a:rPr lang="pl-PL" dirty="0"/>
              <a:t> to </a:t>
            </a:r>
            <a:r>
              <a:rPr lang="pl-PL" dirty="0" err="1"/>
              <a:t>technology</a:t>
            </a:r>
            <a:endParaRPr lang="en-US" dirty="0"/>
          </a:p>
        </p:txBody>
      </p:sp>
    </p:spTree>
    <p:extLst>
      <p:ext uri="{BB962C8B-B14F-4D97-AF65-F5344CB8AC3E}">
        <p14:creationId xmlns:p14="http://schemas.microsoft.com/office/powerpoint/2010/main" val="33539574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639364"/>
          </a:xfrm>
        </p:spPr>
        <p:txBody>
          <a:bodyPr/>
          <a:lstStyle/>
          <a:p>
            <a:r>
              <a:rPr lang="en-US" dirty="0">
                <a:hlinkClick r:id="rId2"/>
              </a:rPr>
              <a:t>https://github.com/microsoft/api-guidelines</a:t>
            </a:r>
            <a:r>
              <a:rPr lang="en-US" dirty="0"/>
              <a:t> </a:t>
            </a:r>
          </a:p>
          <a:p>
            <a:r>
              <a:rPr lang="en-US" dirty="0"/>
              <a:t>Specifications</a:t>
            </a:r>
          </a:p>
          <a:p>
            <a:pPr lvl="1"/>
            <a:r>
              <a:rPr lang="en-US" dirty="0"/>
              <a:t>HATEOAS – Hypermedia as the Engine of Application State</a:t>
            </a:r>
          </a:p>
          <a:p>
            <a:pPr lvl="1"/>
            <a:r>
              <a:rPr lang="en-US" dirty="0">
                <a:hlinkClick r:id="rId3"/>
              </a:rPr>
              <a:t>https://ionwg.org/</a:t>
            </a:r>
            <a:r>
              <a:rPr lang="en-US" dirty="0"/>
              <a:t> - The ION Hypermedia Type</a:t>
            </a:r>
          </a:p>
          <a:p>
            <a:pPr lvl="1"/>
            <a:r>
              <a:rPr lang="en-US" dirty="0">
                <a:hlinkClick r:id="rId4"/>
              </a:rPr>
              <a:t>http://jsonapi.org/</a:t>
            </a:r>
            <a:r>
              <a:rPr lang="en-US" dirty="0"/>
              <a:t> - JSON API Specification</a:t>
            </a:r>
          </a:p>
          <a:p>
            <a:pPr lvl="1"/>
            <a:r>
              <a:rPr lang="en-US" dirty="0">
                <a:hlinkClick r:id="rId5"/>
              </a:rPr>
              <a:t>http://json-schema.org/</a:t>
            </a:r>
            <a:r>
              <a:rPr lang="en-US" dirty="0"/>
              <a:t> - JSON (Hyper-)Schema...</a:t>
            </a:r>
          </a:p>
          <a:p>
            <a:pPr lvl="1"/>
            <a:r>
              <a:rPr lang="en-US" dirty="0">
                <a:hlinkClick r:id="rId6"/>
              </a:rPr>
              <a:t>http://graphql.org/</a:t>
            </a:r>
            <a:r>
              <a:rPr lang="en-US" dirty="0"/>
              <a:t> - </a:t>
            </a:r>
            <a:r>
              <a:rPr lang="en-US" dirty="0" err="1"/>
              <a:t>GraphQL</a:t>
            </a:r>
            <a:endParaRPr lang="en-US" dirty="0"/>
          </a:p>
          <a:p>
            <a:r>
              <a:rPr lang="en-US" dirty="0"/>
              <a:t>APIs</a:t>
            </a:r>
          </a:p>
          <a:p>
            <a:pPr lvl="1"/>
            <a:r>
              <a:rPr lang="en-US" dirty="0">
                <a:hlinkClick r:id="rId7"/>
              </a:rPr>
              <a:t>https://dev.twitter.com/rest/public</a:t>
            </a:r>
            <a:r>
              <a:rPr lang="en-US" dirty="0"/>
              <a:t> - Twitter REST</a:t>
            </a:r>
          </a:p>
          <a:p>
            <a:pPr lvl="1"/>
            <a:r>
              <a:rPr lang="en-US" dirty="0">
                <a:hlinkClick r:id="rId8"/>
              </a:rPr>
              <a:t>https://developer.github.com/v3/</a:t>
            </a:r>
            <a:r>
              <a:rPr lang="en-US" dirty="0"/>
              <a:t> - GitHub REST / v4 </a:t>
            </a:r>
            <a:r>
              <a:rPr lang="en-US" dirty="0" err="1"/>
              <a:t>GraphQL</a:t>
            </a:r>
            <a:endParaRPr lang="en-US" dirty="0"/>
          </a:p>
          <a:p>
            <a:pPr lvl="1"/>
            <a:r>
              <a:rPr lang="en-US" dirty="0">
                <a:hlinkClick r:id="rId9"/>
              </a:rPr>
              <a:t>https://stripe.com/docs/api</a:t>
            </a:r>
            <a:r>
              <a:rPr lang="en-US" dirty="0"/>
              <a:t> - Stripe</a:t>
            </a:r>
          </a:p>
          <a:p>
            <a:pPr lvl="1"/>
            <a:r>
              <a:rPr lang="en-US" dirty="0">
                <a:hlinkClick r:id="rId10"/>
              </a:rPr>
              <a:t>https://www.twilio.com/docs/api/rest</a:t>
            </a:r>
            <a:r>
              <a:rPr lang="en-US" dirty="0"/>
              <a:t> - Twilio</a:t>
            </a:r>
          </a:p>
        </p:txBody>
      </p:sp>
      <p:sp>
        <p:nvSpPr>
          <p:cNvPr id="3" name="Title 2"/>
          <p:cNvSpPr>
            <a:spLocks noGrp="1"/>
          </p:cNvSpPr>
          <p:nvPr>
            <p:ph type="title"/>
          </p:nvPr>
        </p:nvSpPr>
        <p:spPr/>
        <p:txBody>
          <a:bodyPr/>
          <a:lstStyle/>
          <a:p>
            <a:r>
              <a:rPr lang="en-US" dirty="0"/>
              <a:t>Further reading</a:t>
            </a:r>
          </a:p>
        </p:txBody>
      </p:sp>
    </p:spTree>
    <p:extLst>
      <p:ext uri="{BB962C8B-B14F-4D97-AF65-F5344CB8AC3E}">
        <p14:creationId xmlns:p14="http://schemas.microsoft.com/office/powerpoint/2010/main" val="40151737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8047" y="2084172"/>
            <a:ext cx="11354714" cy="1826975"/>
          </a:xfrm>
        </p:spPr>
        <p:txBody>
          <a:bodyPr/>
          <a:lstStyle/>
          <a:p>
            <a:r>
              <a:rPr lang="en-US" dirty="0"/>
              <a:t>Thanks!</a:t>
            </a:r>
            <a:br>
              <a:rPr lang="en-US" dirty="0"/>
            </a:br>
            <a:r>
              <a:rPr lang="en-US" sz="4800" dirty="0"/>
              <a:t>Questions?</a:t>
            </a:r>
            <a:endParaRPr lang="en-US" dirty="0"/>
          </a:p>
        </p:txBody>
      </p:sp>
    </p:spTree>
    <p:extLst>
      <p:ext uri="{BB962C8B-B14F-4D97-AF65-F5344CB8AC3E}">
        <p14:creationId xmlns:p14="http://schemas.microsoft.com/office/powerpoint/2010/main" val="18499128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5C3C3-A1D8-4767-B4E5-1EC5AB035843}"/>
              </a:ext>
            </a:extLst>
          </p:cNvPr>
          <p:cNvSpPr>
            <a:spLocks noGrp="1"/>
          </p:cNvSpPr>
          <p:nvPr>
            <p:ph type="title"/>
          </p:nvPr>
        </p:nvSpPr>
        <p:spPr/>
        <p:txBody>
          <a:bodyPr/>
          <a:lstStyle/>
          <a:p>
            <a:r>
              <a:rPr lang="en-US" dirty="0"/>
              <a:t>The History of Distributed APIs:</a:t>
            </a:r>
          </a:p>
        </p:txBody>
      </p:sp>
      <p:graphicFrame>
        <p:nvGraphicFramePr>
          <p:cNvPr id="10" name="Diagram 9" descr="Placeholder Timeline&#10;">
            <a:extLst>
              <a:ext uri="{FF2B5EF4-FFF2-40B4-BE49-F238E27FC236}">
                <a16:creationId xmlns:a16="http://schemas.microsoft.com/office/drawing/2014/main" id="{C77DCFD9-EFED-4487-9FBD-A514090831DF}"/>
              </a:ext>
            </a:extLst>
          </p:cNvPr>
          <p:cNvGraphicFramePr/>
          <p:nvPr>
            <p:extLst>
              <p:ext uri="{D42A27DB-BD31-4B8C-83A1-F6EECF244321}">
                <p14:modId xmlns:p14="http://schemas.microsoft.com/office/powerpoint/2010/main" val="2222166378"/>
              </p:ext>
            </p:extLst>
          </p:nvPr>
        </p:nvGraphicFramePr>
        <p:xfrm>
          <a:off x="559522" y="2129883"/>
          <a:ext cx="11365558" cy="44995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513DD5A4-7902-450A-BF48-5CAB9589F017}"/>
              </a:ext>
            </a:extLst>
          </p:cNvPr>
          <p:cNvSpPr txBox="1">
            <a:spLocks/>
          </p:cNvSpPr>
          <p:nvPr/>
        </p:nvSpPr>
        <p:spPr>
          <a:xfrm>
            <a:off x="265526" y="9325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Balancing between SOAP and REST</a:t>
            </a:r>
          </a:p>
        </p:txBody>
      </p:sp>
    </p:spTree>
    <p:extLst>
      <p:ext uri="{BB962C8B-B14F-4D97-AF65-F5344CB8AC3E}">
        <p14:creationId xmlns:p14="http://schemas.microsoft.com/office/powerpoint/2010/main" val="30486316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5C3C3-A1D8-4767-B4E5-1EC5AB035843}"/>
              </a:ext>
            </a:extLst>
          </p:cNvPr>
          <p:cNvSpPr>
            <a:spLocks noGrp="1"/>
          </p:cNvSpPr>
          <p:nvPr>
            <p:ph type="title"/>
          </p:nvPr>
        </p:nvSpPr>
        <p:spPr/>
        <p:txBody>
          <a:bodyPr/>
          <a:lstStyle/>
          <a:p>
            <a:r>
              <a:rPr lang="en-US" dirty="0"/>
              <a:t>The History of Distributed APIs:</a:t>
            </a:r>
          </a:p>
        </p:txBody>
      </p:sp>
      <p:graphicFrame>
        <p:nvGraphicFramePr>
          <p:cNvPr id="10" name="Diagram 9" descr="Placeholder Timeline&#10;">
            <a:extLst>
              <a:ext uri="{FF2B5EF4-FFF2-40B4-BE49-F238E27FC236}">
                <a16:creationId xmlns:a16="http://schemas.microsoft.com/office/drawing/2014/main" id="{C77DCFD9-EFED-4487-9FBD-A514090831DF}"/>
              </a:ext>
            </a:extLst>
          </p:cNvPr>
          <p:cNvGraphicFramePr/>
          <p:nvPr>
            <p:extLst>
              <p:ext uri="{D42A27DB-BD31-4B8C-83A1-F6EECF244321}">
                <p14:modId xmlns:p14="http://schemas.microsoft.com/office/powerpoint/2010/main" val="3643692275"/>
              </p:ext>
            </p:extLst>
          </p:nvPr>
        </p:nvGraphicFramePr>
        <p:xfrm>
          <a:off x="559522" y="2129883"/>
          <a:ext cx="11365558" cy="44995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3F350498-FFEE-4577-A024-0234111C1667}"/>
              </a:ext>
            </a:extLst>
          </p:cNvPr>
          <p:cNvSpPr txBox="1">
            <a:spLocks/>
          </p:cNvSpPr>
          <p:nvPr/>
        </p:nvSpPr>
        <p:spPr>
          <a:xfrm>
            <a:off x="265526" y="9325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JSON is taking over XML</a:t>
            </a:r>
          </a:p>
        </p:txBody>
      </p:sp>
    </p:spTree>
    <p:extLst>
      <p:ext uri="{BB962C8B-B14F-4D97-AF65-F5344CB8AC3E}">
        <p14:creationId xmlns:p14="http://schemas.microsoft.com/office/powerpoint/2010/main" val="8043222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5C3C3-A1D8-4767-B4E5-1EC5AB035843}"/>
              </a:ext>
            </a:extLst>
          </p:cNvPr>
          <p:cNvSpPr>
            <a:spLocks noGrp="1"/>
          </p:cNvSpPr>
          <p:nvPr>
            <p:ph type="title"/>
          </p:nvPr>
        </p:nvSpPr>
        <p:spPr/>
        <p:txBody>
          <a:bodyPr/>
          <a:lstStyle/>
          <a:p>
            <a:r>
              <a:rPr lang="en-US" dirty="0"/>
              <a:t>The History of Distributed APIs:</a:t>
            </a:r>
          </a:p>
        </p:txBody>
      </p:sp>
      <p:graphicFrame>
        <p:nvGraphicFramePr>
          <p:cNvPr id="10" name="Diagram 9" descr="Placeholder Timeline&#10;">
            <a:extLst>
              <a:ext uri="{FF2B5EF4-FFF2-40B4-BE49-F238E27FC236}">
                <a16:creationId xmlns:a16="http://schemas.microsoft.com/office/drawing/2014/main" id="{C77DCFD9-EFED-4487-9FBD-A514090831DF}"/>
              </a:ext>
            </a:extLst>
          </p:cNvPr>
          <p:cNvGraphicFramePr/>
          <p:nvPr>
            <p:extLst>
              <p:ext uri="{D42A27DB-BD31-4B8C-83A1-F6EECF244321}">
                <p14:modId xmlns:p14="http://schemas.microsoft.com/office/powerpoint/2010/main" val="4283194572"/>
              </p:ext>
            </p:extLst>
          </p:nvPr>
        </p:nvGraphicFramePr>
        <p:xfrm>
          <a:off x="559522" y="2129883"/>
          <a:ext cx="11365558" cy="44995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445729D3-B20E-4EFB-BC7D-CE3AB9DBFE54}"/>
              </a:ext>
            </a:extLst>
          </p:cNvPr>
          <p:cNvSpPr txBox="1">
            <a:spLocks/>
          </p:cNvSpPr>
          <p:nvPr/>
        </p:nvSpPr>
        <p:spPr>
          <a:xfrm>
            <a:off x="265526" y="9325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Old ideas, new mutations </a:t>
            </a:r>
          </a:p>
        </p:txBody>
      </p:sp>
    </p:spTree>
    <p:extLst>
      <p:ext uri="{BB962C8B-B14F-4D97-AF65-F5344CB8AC3E}">
        <p14:creationId xmlns:p14="http://schemas.microsoft.com/office/powerpoint/2010/main" val="10605256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5C3C3-A1D8-4767-B4E5-1EC5AB035843}"/>
              </a:ext>
            </a:extLst>
          </p:cNvPr>
          <p:cNvSpPr>
            <a:spLocks noGrp="1"/>
          </p:cNvSpPr>
          <p:nvPr>
            <p:ph type="title"/>
          </p:nvPr>
        </p:nvSpPr>
        <p:spPr/>
        <p:txBody>
          <a:bodyPr/>
          <a:lstStyle/>
          <a:p>
            <a:r>
              <a:rPr lang="en-US" dirty="0"/>
              <a:t>The History of Distributed APIs:</a:t>
            </a:r>
          </a:p>
        </p:txBody>
      </p:sp>
      <p:graphicFrame>
        <p:nvGraphicFramePr>
          <p:cNvPr id="10" name="Diagram 9" descr="Placeholder Timeline&#10;">
            <a:extLst>
              <a:ext uri="{FF2B5EF4-FFF2-40B4-BE49-F238E27FC236}">
                <a16:creationId xmlns:a16="http://schemas.microsoft.com/office/drawing/2014/main" id="{C77DCFD9-EFED-4487-9FBD-A514090831DF}"/>
              </a:ext>
            </a:extLst>
          </p:cNvPr>
          <p:cNvGraphicFramePr/>
          <p:nvPr>
            <p:extLst>
              <p:ext uri="{D42A27DB-BD31-4B8C-83A1-F6EECF244321}">
                <p14:modId xmlns:p14="http://schemas.microsoft.com/office/powerpoint/2010/main" val="3587290558"/>
              </p:ext>
            </p:extLst>
          </p:nvPr>
        </p:nvGraphicFramePr>
        <p:xfrm>
          <a:off x="559522" y="2129883"/>
          <a:ext cx="11365558" cy="44995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445729D3-B20E-4EFB-BC7D-CE3AB9DBFE54}"/>
              </a:ext>
            </a:extLst>
          </p:cNvPr>
          <p:cNvSpPr txBox="1">
            <a:spLocks/>
          </p:cNvSpPr>
          <p:nvPr/>
        </p:nvSpPr>
        <p:spPr>
          <a:xfrm>
            <a:off x="265526" y="9325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dirty="0"/>
          </a:p>
        </p:txBody>
      </p:sp>
      <p:sp>
        <p:nvSpPr>
          <p:cNvPr id="5" name="Teardrop 4">
            <a:extLst>
              <a:ext uri="{FF2B5EF4-FFF2-40B4-BE49-F238E27FC236}">
                <a16:creationId xmlns:a16="http://schemas.microsoft.com/office/drawing/2014/main" id="{A3FB357F-6452-463A-9F84-452D309E1BF6}"/>
              </a:ext>
            </a:extLst>
          </p:cNvPr>
          <p:cNvSpPr/>
          <p:nvPr/>
        </p:nvSpPr>
        <p:spPr>
          <a:xfrm rot="18900000">
            <a:off x="10231974" y="6184333"/>
            <a:ext cx="301636" cy="301636"/>
          </a:xfrm>
          <a:prstGeom prst="teardrop">
            <a:avLst>
              <a:gd name="adj" fmla="val 115000"/>
            </a:avLst>
          </a:prstGeom>
          <a:scene3d>
            <a:camera prst="orthographicFront">
              <a:rot lat="0" lon="0" rev="0"/>
            </a:camera>
            <a:lightRig rig="contrasting" dir="t">
              <a:rot lat="0" lon="0" rev="1200000"/>
            </a:lightRig>
          </a:scene3d>
          <a:sp3d contourW="19050" prstMaterial="metal">
            <a:bevelT w="88900" h="203200"/>
            <a:bevelB w="165100" h="254000"/>
          </a:sp3d>
        </p:spPr>
        <p:style>
          <a:lnRef idx="0">
            <a:schemeClr val="dk2">
              <a:hueOff val="0"/>
              <a:satOff val="0"/>
              <a:lumOff val="0"/>
              <a:alphaOff val="0"/>
            </a:schemeClr>
          </a:lnRef>
          <a:fillRef idx="1">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4" name="Oval 3">
            <a:extLst>
              <a:ext uri="{FF2B5EF4-FFF2-40B4-BE49-F238E27FC236}">
                <a16:creationId xmlns:a16="http://schemas.microsoft.com/office/drawing/2014/main" id="{882B5902-8340-427E-A8B0-248E7624D781}"/>
              </a:ext>
            </a:extLst>
          </p:cNvPr>
          <p:cNvSpPr/>
          <p:nvPr/>
        </p:nvSpPr>
        <p:spPr>
          <a:xfrm>
            <a:off x="10271910" y="6214654"/>
            <a:ext cx="234618" cy="234618"/>
          </a:xfrm>
          <a:prstGeom prst="ellipse">
            <a:avLst/>
          </a:prstGeom>
          <a:solidFill>
            <a:schemeClr val="tx2">
              <a:lumMod val="60000"/>
              <a:lumOff val="4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p:spPr>
        <p:style>
          <a:lnRef idx="0">
            <a:scrgbClr r="0" g="0" b="0"/>
          </a:lnRef>
          <a:fillRef idx="1">
            <a:scrgbClr r="0" g="0" b="0"/>
          </a:fillRef>
          <a:effectRef idx="0">
            <a:scrgbClr r="0" g="0" b="0"/>
          </a:effectRef>
          <a:fontRef idx="minor">
            <a:schemeClr val="dk1">
              <a:hueOff val="0"/>
              <a:satOff val="0"/>
              <a:lumOff val="0"/>
              <a:alphaOff val="0"/>
            </a:schemeClr>
          </a:fontRef>
        </p:style>
      </p:sp>
    </p:spTree>
    <p:extLst>
      <p:ext uri="{BB962C8B-B14F-4D97-AF65-F5344CB8AC3E}">
        <p14:creationId xmlns:p14="http://schemas.microsoft.com/office/powerpoint/2010/main" val="188949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47F76-3DDD-4136-B3EF-7F11F5A90EF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543947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B0B49-4D38-489A-84E1-DF6D41468FF0}"/>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4B295839-ACB0-4C86-A96F-654BC94AA76C}"/>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F26F9FB3-EE6A-4059-9AB0-5F8A752A4AF8}"/>
              </a:ext>
            </a:extLst>
          </p:cNvPr>
          <p:cNvPicPr>
            <a:picLocks noChangeAspect="1"/>
          </p:cNvPicPr>
          <p:nvPr/>
        </p:nvPicPr>
        <p:blipFill>
          <a:blip r:embed="rId2"/>
          <a:stretch>
            <a:fillRect/>
          </a:stretch>
        </p:blipFill>
        <p:spPr>
          <a:xfrm>
            <a:off x="14268269" y="3011878"/>
            <a:ext cx="12192000" cy="6858000"/>
          </a:xfrm>
          <a:prstGeom prst="rect">
            <a:avLst/>
          </a:prstGeom>
        </p:spPr>
      </p:pic>
      <p:pic>
        <p:nvPicPr>
          <p:cNvPr id="3" name="Picture 2">
            <a:extLst>
              <a:ext uri="{FF2B5EF4-FFF2-40B4-BE49-F238E27FC236}">
                <a16:creationId xmlns:a16="http://schemas.microsoft.com/office/drawing/2014/main" id="{76D36E73-4331-41CF-8836-8A6212D45C52}"/>
              </a:ext>
            </a:extLst>
          </p:cNvPr>
          <p:cNvPicPr>
            <a:picLocks noChangeAspect="1"/>
          </p:cNvPicPr>
          <p:nvPr/>
        </p:nvPicPr>
        <p:blipFill>
          <a:blip r:embed="rId3"/>
          <a:stretch>
            <a:fillRect/>
          </a:stretch>
        </p:blipFill>
        <p:spPr>
          <a:xfrm>
            <a:off x="0" y="1978152"/>
            <a:ext cx="12192000" cy="2901696"/>
          </a:xfrm>
          <a:prstGeom prst="rect">
            <a:avLst/>
          </a:prstGeom>
        </p:spPr>
      </p:pic>
    </p:spTree>
    <p:extLst>
      <p:ext uri="{BB962C8B-B14F-4D97-AF65-F5344CB8AC3E}">
        <p14:creationId xmlns:p14="http://schemas.microsoft.com/office/powerpoint/2010/main" val="2575256844"/>
      </p:ext>
    </p:extLst>
  </p:cSld>
  <p:clrMapOvr>
    <a:masterClrMapping/>
  </p:clrMapOvr>
  <p:transition>
    <p:fade/>
  </p:transition>
</p:sld>
</file>

<file path=ppt/theme/theme1.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0" ma:contentTypeDescription="Create a new document." ma:contentTypeScope="" ma:versionID="e1162cc15dbfb914ec52a789942caef8">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158813283217a5160f6383901b0d05a5"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documentManagement>
</p:properties>
</file>

<file path=customXml/itemProps1.xml><?xml version="1.0" encoding="utf-8"?>
<ds:datastoreItem xmlns:ds="http://schemas.openxmlformats.org/officeDocument/2006/customXml" ds:itemID="{345A321A-8CE3-45D5-9A72-BB0D8FA29E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3.xml><?xml version="1.0" encoding="utf-8"?>
<ds:datastoreItem xmlns:ds="http://schemas.openxmlformats.org/officeDocument/2006/customXml" ds:itemID="{D23E43D6-DB2F-4C33-A8C8-D28F777A5DE7}">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schemas.openxmlformats.org/package/2006/metadata/core-properties"/>
    <ds:schemaRef ds:uri="http://purl.org/dc/terms/"/>
    <ds:schemaRef ds:uri="11245976-3b4d-4794-a754-317688483df2"/>
    <ds:schemaRef ds:uri="569b343d-e775-480b-9b2b-6a6986deb9b0"/>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DotnetTeam_PresentationTemplate</Template>
  <TotalTime>8949</TotalTime>
  <Words>2566</Words>
  <Application>Microsoft Office PowerPoint</Application>
  <PresentationFormat>Widescreen</PresentationFormat>
  <Paragraphs>401</Paragraphs>
  <Slides>37</Slides>
  <Notes>18</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-apple-system</vt:lpstr>
      <vt:lpstr>Arial</vt:lpstr>
      <vt:lpstr>Calibri</vt:lpstr>
      <vt:lpstr>Consolas</vt:lpstr>
      <vt:lpstr>Courier New</vt:lpstr>
      <vt:lpstr>Segoe UI</vt:lpstr>
      <vt:lpstr>Segoe UI Light</vt:lpstr>
      <vt:lpstr>Wingdings</vt:lpstr>
      <vt:lpstr>1_Dotnet_Template</vt:lpstr>
      <vt:lpstr>API Styles</vt:lpstr>
      <vt:lpstr>The History of Distributed APIs:</vt:lpstr>
      <vt:lpstr>The History of Distributed APIs:</vt:lpstr>
      <vt:lpstr>The History of Distributed APIs:</vt:lpstr>
      <vt:lpstr>The History of Distributed APIs:</vt:lpstr>
      <vt:lpstr>The History of Distributed APIs:</vt:lpstr>
      <vt:lpstr>The History of Distributed APIs:</vt:lpstr>
      <vt:lpstr>PowerPoint Presentation</vt:lpstr>
      <vt:lpstr>PowerPoint Presentation</vt:lpstr>
      <vt:lpstr>PowerPoint Presentation</vt:lpstr>
      <vt:lpstr>The History of Distributed APIs</vt:lpstr>
      <vt:lpstr>REST API</vt:lpstr>
      <vt:lpstr>REST(ful)</vt:lpstr>
      <vt:lpstr>REST</vt:lpstr>
      <vt:lpstr>REST(ful)</vt:lpstr>
      <vt:lpstr>HTTP REST CRUD</vt:lpstr>
      <vt:lpstr>PowerPoint Presentation</vt:lpstr>
      <vt:lpstr>gRPC</vt:lpstr>
      <vt:lpstr>What is gRPC?</vt:lpstr>
      <vt:lpstr>gRPC for the Web</vt:lpstr>
      <vt:lpstr>gRPC so  where?</vt:lpstr>
      <vt:lpstr>Contracts</vt:lpstr>
      <vt:lpstr>PowerPoint Presentation</vt:lpstr>
      <vt:lpstr>ProtoBuf is fast</vt:lpstr>
      <vt:lpstr>Example .NET</vt:lpstr>
      <vt:lpstr>ASP.NET Core configuration</vt:lpstr>
      <vt:lpstr>Add proto</vt:lpstr>
      <vt:lpstr>Introduce gRPC to generate classes</vt:lpstr>
      <vt:lpstr>Other types</vt:lpstr>
      <vt:lpstr>gRPC Client</vt:lpstr>
      <vt:lpstr>gRPC Client call service</vt:lpstr>
      <vt:lpstr>GraphQL</vt:lpstr>
      <vt:lpstr>PowerPoint Presentation</vt:lpstr>
      <vt:lpstr>Comparition</vt:lpstr>
      <vt:lpstr>Matching communication to technology</vt:lpstr>
      <vt:lpstr>Further reading</vt:lpstr>
      <vt:lpstr>Thanks!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Joanna Lamch</cp:lastModifiedBy>
  <cp:revision>193</cp:revision>
  <cp:lastPrinted>2018-03-26T22:33:58Z</cp:lastPrinted>
  <dcterms:created xsi:type="dcterms:W3CDTF">2018-01-09T22:22:16Z</dcterms:created>
  <dcterms:modified xsi:type="dcterms:W3CDTF">2020-08-09T23:41:45Z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0x01010022F88B0CCF1BBA489747F146E6B5E06D</vt:lpwstr>
  </property>
  <property fmtid="{D5CDD505-2E9C-101B-9397-08002B2CF9AE}" pid="3" name="MSIP_Label_87ba5c36-b7cf-4793-bbc2-bd5b3a9f95ca_Enabled">
    <vt:lpwstr>True</vt:lpwstr>
  </property>
  <property fmtid="{D5CDD505-2E9C-101B-9397-08002B2CF9AE}" pid="4" name="MSIP_Label_87ba5c36-b7cf-4793-bbc2-bd5b3a9f95ca_SiteId">
    <vt:lpwstr>72f988bf-86f1-41af-91ab-2d7cd011db47</vt:lpwstr>
  </property>
  <property fmtid="{D5CDD505-2E9C-101B-9397-08002B2CF9AE}" pid="5" name="MSIP_Label_87ba5c36-b7cf-4793-bbc2-bd5b3a9f95ca_Owner">
    <vt:lpwstr>bethma@microsoft.com</vt:lpwstr>
  </property>
  <property fmtid="{D5CDD505-2E9C-101B-9397-08002B2CF9AE}" pid="6" name="MSIP_Label_87ba5c36-b7cf-4793-bbc2-bd5b3a9f95ca_SetDate">
    <vt:lpwstr>2018-03-20T23:54:01.5151036Z</vt:lpwstr>
  </property>
  <property fmtid="{D5CDD505-2E9C-101B-9397-08002B2CF9AE}" pid="7" name="MSIP_Label_87ba5c36-b7cf-4793-bbc2-bd5b3a9f95ca_Name">
    <vt:lpwstr>Non-Business</vt:lpwstr>
  </property>
  <property fmtid="{D5CDD505-2E9C-101B-9397-08002B2CF9AE}" pid="8" name="MSIP_Label_87ba5c36-b7cf-4793-bbc2-bd5b3a9f95ca_Application">
    <vt:lpwstr>Microsoft Azure Information Protection</vt:lpwstr>
  </property>
  <property fmtid="{D5CDD505-2E9C-101B-9397-08002B2CF9AE}" pid="9" name="MSIP_Label_87ba5c36-b7cf-4793-bbc2-bd5b3a9f95ca_Extended_MSFT_Method">
    <vt:lpwstr>Manual</vt:lpwstr>
  </property>
  <property fmtid="{D5CDD505-2E9C-101B-9397-08002B2CF9AE}" pid="10" name="Sensitivity">
    <vt:lpwstr>Non-Business</vt:lpwstr>
  </property>
</Properties>
</file>